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7" r:id="rId4"/>
    <p:sldId id="266" r:id="rId5"/>
    <p:sldId id="268" r:id="rId6"/>
    <p:sldId id="258" r:id="rId7"/>
    <p:sldId id="259" r:id="rId8"/>
    <p:sldId id="265" r:id="rId9"/>
    <p:sldId id="261" r:id="rId10"/>
    <p:sldId id="260" r:id="rId11"/>
    <p:sldId id="262" r:id="rId12"/>
    <p:sldId id="263" r:id="rId13"/>
    <p:sldId id="26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ofddia" id="{78FCA237-AFCE-487A-9569-37005F9D8949}">
          <p14:sldIdLst>
            <p14:sldId id="256"/>
          </p14:sldIdLst>
        </p14:section>
        <p14:section name="Inleiding" id="{B4FC8BE3-E586-48EC-88F7-EC43BEFCD246}">
          <p14:sldIdLst>
            <p14:sldId id="257"/>
            <p14:sldId id="267"/>
            <p14:sldId id="266"/>
            <p14:sldId id="268"/>
          </p14:sldIdLst>
        </p14:section>
        <p14:section name="Inhoudsopgaven" id="{9D87EA1E-FC6C-4B51-93D5-9050B6B5776C}">
          <p14:sldIdLst>
            <p14:sldId id="258"/>
          </p14:sldIdLst>
        </p14:section>
        <p14:section name="Lesstof" id="{0E853373-BE63-479F-B446-AF32F6B5CAA7}">
          <p14:sldIdLst>
            <p14:sldId id="259"/>
            <p14:sldId id="265"/>
            <p14:sldId id="261"/>
            <p14:sldId id="260"/>
            <p14:sldId id="262"/>
            <p14:sldId id="263"/>
            <p14:sldId id="264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D5EB3-7E90-4AE9-B192-423D9AE8D22B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97671D7-E2F2-4035-8EC4-946FA2384351}">
      <dgm:prSet/>
      <dgm:spPr/>
      <dgm:t>
        <a:bodyPr/>
        <a:lstStyle/>
        <a:p>
          <a:r>
            <a:rPr lang="nl-NL" dirty="0"/>
            <a:t>Para-Virtualisatie</a:t>
          </a:r>
          <a:endParaRPr lang="en-US" dirty="0"/>
        </a:p>
      </dgm:t>
    </dgm:pt>
    <dgm:pt modelId="{92620C69-85CA-41AE-901E-D24DCEA299AC}" type="parTrans" cxnId="{8C6FA7B1-DF71-449E-9D96-CD210BE6484F}">
      <dgm:prSet/>
      <dgm:spPr/>
      <dgm:t>
        <a:bodyPr/>
        <a:lstStyle/>
        <a:p>
          <a:endParaRPr lang="en-US"/>
        </a:p>
      </dgm:t>
    </dgm:pt>
    <dgm:pt modelId="{D5101671-C5CA-4170-A8C2-69F7E375E8E9}" type="sibTrans" cxnId="{8C6FA7B1-DF71-449E-9D96-CD210BE6484F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39F0D893-42E4-424F-8DE0-F5A029B6C719}">
      <dgm:prSet/>
      <dgm:spPr/>
      <dgm:t>
        <a:bodyPr/>
        <a:lstStyle/>
        <a:p>
          <a:r>
            <a:rPr lang="nl-NL" dirty="0"/>
            <a:t>Containers</a:t>
          </a:r>
          <a:endParaRPr lang="en-US" dirty="0"/>
        </a:p>
      </dgm:t>
    </dgm:pt>
    <dgm:pt modelId="{336EFE24-AB73-483A-98BF-6EC7BFA003CB}" type="parTrans" cxnId="{EA6C9002-DE96-47DB-B75D-67B90194C595}">
      <dgm:prSet/>
      <dgm:spPr/>
      <dgm:t>
        <a:bodyPr/>
        <a:lstStyle/>
        <a:p>
          <a:endParaRPr lang="en-US"/>
        </a:p>
      </dgm:t>
    </dgm:pt>
    <dgm:pt modelId="{0F5D6BBF-E61F-4D82-BED8-2AB75BDCBBE2}" type="sibTrans" cxnId="{EA6C9002-DE96-47DB-B75D-67B90194C595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B649E553-1DEA-438C-AAC3-B24EF57E8CE6}">
      <dgm:prSet/>
      <dgm:spPr/>
      <dgm:t>
        <a:bodyPr/>
        <a:lstStyle/>
        <a:p>
          <a:r>
            <a:rPr lang="nl-NL" dirty="0"/>
            <a:t>Meerdere </a:t>
          </a:r>
          <a:r>
            <a:rPr lang="nl-NL" dirty="0" err="1"/>
            <a:t>distro’s</a:t>
          </a:r>
          <a:endParaRPr lang="en-US" dirty="0"/>
        </a:p>
      </dgm:t>
    </dgm:pt>
    <dgm:pt modelId="{AAD3D1D3-A5E8-4362-B067-23C5CE41C262}" type="parTrans" cxnId="{BEBE90A3-0264-420B-ACFE-2EFDB4A0B093}">
      <dgm:prSet/>
      <dgm:spPr/>
      <dgm:t>
        <a:bodyPr/>
        <a:lstStyle/>
        <a:p>
          <a:endParaRPr lang="en-US"/>
        </a:p>
      </dgm:t>
    </dgm:pt>
    <dgm:pt modelId="{2AE42396-2474-4ECA-9255-7618D1F72A07}" type="sibTrans" cxnId="{BEBE90A3-0264-420B-ACFE-2EFDB4A0B093}">
      <dgm:prSet phldrT="03" phldr="0"/>
      <dgm:spPr/>
      <dgm:t>
        <a:bodyPr/>
        <a:lstStyle/>
        <a:p>
          <a:r>
            <a:rPr lang="en-US"/>
            <a:t>03</a:t>
          </a:r>
          <a:endParaRPr lang="en-US" dirty="0"/>
        </a:p>
      </dgm:t>
    </dgm:pt>
    <dgm:pt modelId="{A9E5F071-7C13-4957-AF2F-9EE20483B762}" type="pres">
      <dgm:prSet presAssocID="{8DCD5EB3-7E90-4AE9-B192-423D9AE8D22B}" presName="Name0" presStyleCnt="0">
        <dgm:presLayoutVars>
          <dgm:animLvl val="lvl"/>
          <dgm:resizeHandles val="exact"/>
        </dgm:presLayoutVars>
      </dgm:prSet>
      <dgm:spPr/>
    </dgm:pt>
    <dgm:pt modelId="{6350DCA5-0A33-4096-8E64-F069CBC3C784}" type="pres">
      <dgm:prSet presAssocID="{A97671D7-E2F2-4035-8EC4-946FA2384351}" presName="compositeNode" presStyleCnt="0">
        <dgm:presLayoutVars>
          <dgm:bulletEnabled val="1"/>
        </dgm:presLayoutVars>
      </dgm:prSet>
      <dgm:spPr/>
    </dgm:pt>
    <dgm:pt modelId="{4B19F00D-C163-49D1-B6D0-F51D1B31AA91}" type="pres">
      <dgm:prSet presAssocID="{A97671D7-E2F2-4035-8EC4-946FA2384351}" presName="bgRect" presStyleLbl="alignNode1" presStyleIdx="0" presStyleCnt="3"/>
      <dgm:spPr/>
    </dgm:pt>
    <dgm:pt modelId="{863D2506-C41B-468A-8787-09958439476D}" type="pres">
      <dgm:prSet presAssocID="{D5101671-C5CA-4170-A8C2-69F7E375E8E9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616B90F8-EFD5-42D1-8F0D-A42CCD2970FC}" type="pres">
      <dgm:prSet presAssocID="{A97671D7-E2F2-4035-8EC4-946FA2384351}" presName="nodeRect" presStyleLbl="alignNode1" presStyleIdx="0" presStyleCnt="3">
        <dgm:presLayoutVars>
          <dgm:bulletEnabled val="1"/>
        </dgm:presLayoutVars>
      </dgm:prSet>
      <dgm:spPr/>
    </dgm:pt>
    <dgm:pt modelId="{E4DC2823-EED4-4361-866C-F8C4653FA675}" type="pres">
      <dgm:prSet presAssocID="{D5101671-C5CA-4170-A8C2-69F7E375E8E9}" presName="sibTrans" presStyleCnt="0"/>
      <dgm:spPr/>
    </dgm:pt>
    <dgm:pt modelId="{51D4ACF4-7401-4A3C-8759-18C9B351E2DA}" type="pres">
      <dgm:prSet presAssocID="{39F0D893-42E4-424F-8DE0-F5A029B6C719}" presName="compositeNode" presStyleCnt="0">
        <dgm:presLayoutVars>
          <dgm:bulletEnabled val="1"/>
        </dgm:presLayoutVars>
      </dgm:prSet>
      <dgm:spPr/>
    </dgm:pt>
    <dgm:pt modelId="{D605DDF3-1FF7-45DD-A05D-B6F25708307C}" type="pres">
      <dgm:prSet presAssocID="{39F0D893-42E4-424F-8DE0-F5A029B6C719}" presName="bgRect" presStyleLbl="alignNode1" presStyleIdx="1" presStyleCnt="3"/>
      <dgm:spPr/>
    </dgm:pt>
    <dgm:pt modelId="{B499CDBE-6E90-4635-B3F5-CF490A26AB46}" type="pres">
      <dgm:prSet presAssocID="{0F5D6BBF-E61F-4D82-BED8-2AB75BDCBBE2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B6321965-FEA7-4A62-ABD2-D3541DD66CF5}" type="pres">
      <dgm:prSet presAssocID="{39F0D893-42E4-424F-8DE0-F5A029B6C719}" presName="nodeRect" presStyleLbl="alignNode1" presStyleIdx="1" presStyleCnt="3">
        <dgm:presLayoutVars>
          <dgm:bulletEnabled val="1"/>
        </dgm:presLayoutVars>
      </dgm:prSet>
      <dgm:spPr/>
    </dgm:pt>
    <dgm:pt modelId="{5E918170-8CB7-4A3E-9BC0-0A6485A99C1E}" type="pres">
      <dgm:prSet presAssocID="{0F5D6BBF-E61F-4D82-BED8-2AB75BDCBBE2}" presName="sibTrans" presStyleCnt="0"/>
      <dgm:spPr/>
    </dgm:pt>
    <dgm:pt modelId="{03515B3D-8FE0-4D29-B590-ED3F301EBD9A}" type="pres">
      <dgm:prSet presAssocID="{B649E553-1DEA-438C-AAC3-B24EF57E8CE6}" presName="compositeNode" presStyleCnt="0">
        <dgm:presLayoutVars>
          <dgm:bulletEnabled val="1"/>
        </dgm:presLayoutVars>
      </dgm:prSet>
      <dgm:spPr/>
    </dgm:pt>
    <dgm:pt modelId="{4638B30F-8634-49DC-9914-45CF38CD394B}" type="pres">
      <dgm:prSet presAssocID="{B649E553-1DEA-438C-AAC3-B24EF57E8CE6}" presName="bgRect" presStyleLbl="alignNode1" presStyleIdx="2" presStyleCnt="3" custLinFactNeighborX="-3130" custLinFactNeighborY="-280"/>
      <dgm:spPr/>
    </dgm:pt>
    <dgm:pt modelId="{0E90C1AF-1511-4274-87A5-5E558354FB2B}" type="pres">
      <dgm:prSet presAssocID="{2AE42396-2474-4ECA-9255-7618D1F72A07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43637408-461A-4B0A-A503-D46BAB881A98}" type="pres">
      <dgm:prSet presAssocID="{B649E553-1DEA-438C-AAC3-B24EF57E8CE6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C0960B68-6268-4C17-AA19-D1F054E525BF}" type="presOf" srcId="{2AE42396-2474-4ECA-9255-7618D1F72A07}" destId="{0E90C1AF-1511-4274-87A5-5E558354FB2B}" srcOrd="0" destOrd="0" presId="urn:microsoft.com/office/officeart/2016/7/layout/LinearBlockProcessNumbered"/>
    <dgm:cxn modelId="{F954969C-2D12-4D58-8D32-6291D0E52A7E}" type="presOf" srcId="{D5101671-C5CA-4170-A8C2-69F7E375E8E9}" destId="{863D2506-C41B-468A-8787-09958439476D}" srcOrd="0" destOrd="0" presId="urn:microsoft.com/office/officeart/2016/7/layout/LinearBlockProcessNumbered"/>
    <dgm:cxn modelId="{B18B0A1F-8791-4F20-BA3E-5220731D373A}" type="presOf" srcId="{A97671D7-E2F2-4035-8EC4-946FA2384351}" destId="{616B90F8-EFD5-42D1-8F0D-A42CCD2970FC}" srcOrd="1" destOrd="0" presId="urn:microsoft.com/office/officeart/2016/7/layout/LinearBlockProcessNumbered"/>
    <dgm:cxn modelId="{BEBE90A3-0264-420B-ACFE-2EFDB4A0B093}" srcId="{8DCD5EB3-7E90-4AE9-B192-423D9AE8D22B}" destId="{B649E553-1DEA-438C-AAC3-B24EF57E8CE6}" srcOrd="2" destOrd="0" parTransId="{AAD3D1D3-A5E8-4362-B067-23C5CE41C262}" sibTransId="{2AE42396-2474-4ECA-9255-7618D1F72A07}"/>
    <dgm:cxn modelId="{6C071756-B71E-484B-B930-E4DC00C47680}" type="presOf" srcId="{A97671D7-E2F2-4035-8EC4-946FA2384351}" destId="{4B19F00D-C163-49D1-B6D0-F51D1B31AA91}" srcOrd="0" destOrd="0" presId="urn:microsoft.com/office/officeart/2016/7/layout/LinearBlockProcessNumbered"/>
    <dgm:cxn modelId="{84B6AAB0-F768-477D-86D4-E5563AC67B4D}" type="presOf" srcId="{39F0D893-42E4-424F-8DE0-F5A029B6C719}" destId="{B6321965-FEA7-4A62-ABD2-D3541DD66CF5}" srcOrd="1" destOrd="0" presId="urn:microsoft.com/office/officeart/2016/7/layout/LinearBlockProcessNumbered"/>
    <dgm:cxn modelId="{0D756D5F-E364-40DF-8669-DC25375E0CA9}" type="presOf" srcId="{39F0D893-42E4-424F-8DE0-F5A029B6C719}" destId="{D605DDF3-1FF7-45DD-A05D-B6F25708307C}" srcOrd="0" destOrd="0" presId="urn:microsoft.com/office/officeart/2016/7/layout/LinearBlockProcessNumbered"/>
    <dgm:cxn modelId="{8C6FA7B1-DF71-449E-9D96-CD210BE6484F}" srcId="{8DCD5EB3-7E90-4AE9-B192-423D9AE8D22B}" destId="{A97671D7-E2F2-4035-8EC4-946FA2384351}" srcOrd="0" destOrd="0" parTransId="{92620C69-85CA-41AE-901E-D24DCEA299AC}" sibTransId="{D5101671-C5CA-4170-A8C2-69F7E375E8E9}"/>
    <dgm:cxn modelId="{FAEA66B6-B337-404B-A6F2-A96BEF7C3916}" type="presOf" srcId="{0F5D6BBF-E61F-4D82-BED8-2AB75BDCBBE2}" destId="{B499CDBE-6E90-4635-B3F5-CF490A26AB46}" srcOrd="0" destOrd="0" presId="urn:microsoft.com/office/officeart/2016/7/layout/LinearBlockProcessNumbered"/>
    <dgm:cxn modelId="{166A5806-2CBD-4BC8-AC2C-98550DDE931E}" type="presOf" srcId="{8DCD5EB3-7E90-4AE9-B192-423D9AE8D22B}" destId="{A9E5F071-7C13-4957-AF2F-9EE20483B762}" srcOrd="0" destOrd="0" presId="urn:microsoft.com/office/officeart/2016/7/layout/LinearBlockProcessNumbered"/>
    <dgm:cxn modelId="{EA6C9002-DE96-47DB-B75D-67B90194C595}" srcId="{8DCD5EB3-7E90-4AE9-B192-423D9AE8D22B}" destId="{39F0D893-42E4-424F-8DE0-F5A029B6C719}" srcOrd="1" destOrd="0" parTransId="{336EFE24-AB73-483A-98BF-6EC7BFA003CB}" sibTransId="{0F5D6BBF-E61F-4D82-BED8-2AB75BDCBBE2}"/>
    <dgm:cxn modelId="{384932FC-0ED1-42A8-B5CA-64008066718E}" type="presOf" srcId="{B649E553-1DEA-438C-AAC3-B24EF57E8CE6}" destId="{43637408-461A-4B0A-A503-D46BAB881A98}" srcOrd="1" destOrd="0" presId="urn:microsoft.com/office/officeart/2016/7/layout/LinearBlockProcessNumbered"/>
    <dgm:cxn modelId="{A3D0E0BA-99EB-4546-9CEC-D22CBE8F8A45}" type="presOf" srcId="{B649E553-1DEA-438C-AAC3-B24EF57E8CE6}" destId="{4638B30F-8634-49DC-9914-45CF38CD394B}" srcOrd="0" destOrd="0" presId="urn:microsoft.com/office/officeart/2016/7/layout/LinearBlockProcessNumbered"/>
    <dgm:cxn modelId="{ED5A836B-7516-49CC-ADDB-32A431781585}" type="presParOf" srcId="{A9E5F071-7C13-4957-AF2F-9EE20483B762}" destId="{6350DCA5-0A33-4096-8E64-F069CBC3C784}" srcOrd="0" destOrd="0" presId="urn:microsoft.com/office/officeart/2016/7/layout/LinearBlockProcessNumbered"/>
    <dgm:cxn modelId="{E9F8279F-FBCF-444F-80A6-CE9B13979971}" type="presParOf" srcId="{6350DCA5-0A33-4096-8E64-F069CBC3C784}" destId="{4B19F00D-C163-49D1-B6D0-F51D1B31AA91}" srcOrd="0" destOrd="0" presId="urn:microsoft.com/office/officeart/2016/7/layout/LinearBlockProcessNumbered"/>
    <dgm:cxn modelId="{5502AB5C-AC0E-47CC-B146-D794B032D3CD}" type="presParOf" srcId="{6350DCA5-0A33-4096-8E64-F069CBC3C784}" destId="{863D2506-C41B-468A-8787-09958439476D}" srcOrd="1" destOrd="0" presId="urn:microsoft.com/office/officeart/2016/7/layout/LinearBlockProcessNumbered"/>
    <dgm:cxn modelId="{BFF94A7B-5712-44A8-8F56-63020B4F697B}" type="presParOf" srcId="{6350DCA5-0A33-4096-8E64-F069CBC3C784}" destId="{616B90F8-EFD5-42D1-8F0D-A42CCD2970FC}" srcOrd="2" destOrd="0" presId="urn:microsoft.com/office/officeart/2016/7/layout/LinearBlockProcessNumbered"/>
    <dgm:cxn modelId="{633B24A5-F39B-4CF8-B0B2-A79995A66542}" type="presParOf" srcId="{A9E5F071-7C13-4957-AF2F-9EE20483B762}" destId="{E4DC2823-EED4-4361-866C-F8C4653FA675}" srcOrd="1" destOrd="0" presId="urn:microsoft.com/office/officeart/2016/7/layout/LinearBlockProcessNumbered"/>
    <dgm:cxn modelId="{93E1C216-3FBE-40A2-AC15-9963DE5BB309}" type="presParOf" srcId="{A9E5F071-7C13-4957-AF2F-9EE20483B762}" destId="{51D4ACF4-7401-4A3C-8759-18C9B351E2DA}" srcOrd="2" destOrd="0" presId="urn:microsoft.com/office/officeart/2016/7/layout/LinearBlockProcessNumbered"/>
    <dgm:cxn modelId="{258B5AC5-5B13-414C-A197-164EB53A6120}" type="presParOf" srcId="{51D4ACF4-7401-4A3C-8759-18C9B351E2DA}" destId="{D605DDF3-1FF7-45DD-A05D-B6F25708307C}" srcOrd="0" destOrd="0" presId="urn:microsoft.com/office/officeart/2016/7/layout/LinearBlockProcessNumbered"/>
    <dgm:cxn modelId="{A8E3A304-B01B-411C-9112-23C4CB86A8D7}" type="presParOf" srcId="{51D4ACF4-7401-4A3C-8759-18C9B351E2DA}" destId="{B499CDBE-6E90-4635-B3F5-CF490A26AB46}" srcOrd="1" destOrd="0" presId="urn:microsoft.com/office/officeart/2016/7/layout/LinearBlockProcessNumbered"/>
    <dgm:cxn modelId="{DA61573B-01B4-4575-9722-631BDF5DC3C4}" type="presParOf" srcId="{51D4ACF4-7401-4A3C-8759-18C9B351E2DA}" destId="{B6321965-FEA7-4A62-ABD2-D3541DD66CF5}" srcOrd="2" destOrd="0" presId="urn:microsoft.com/office/officeart/2016/7/layout/LinearBlockProcessNumbered"/>
    <dgm:cxn modelId="{7D1C46F3-A577-44F5-AC85-E814155DF112}" type="presParOf" srcId="{A9E5F071-7C13-4957-AF2F-9EE20483B762}" destId="{5E918170-8CB7-4A3E-9BC0-0A6485A99C1E}" srcOrd="3" destOrd="0" presId="urn:microsoft.com/office/officeart/2016/7/layout/LinearBlockProcessNumbered"/>
    <dgm:cxn modelId="{FDEB879A-1766-4A3E-A64E-98F61A514796}" type="presParOf" srcId="{A9E5F071-7C13-4957-AF2F-9EE20483B762}" destId="{03515B3D-8FE0-4D29-B590-ED3F301EBD9A}" srcOrd="4" destOrd="0" presId="urn:microsoft.com/office/officeart/2016/7/layout/LinearBlockProcessNumbered"/>
    <dgm:cxn modelId="{ADE15CB6-9960-4196-ABCF-ED9BE50BC6DC}" type="presParOf" srcId="{03515B3D-8FE0-4D29-B590-ED3F301EBD9A}" destId="{4638B30F-8634-49DC-9914-45CF38CD394B}" srcOrd="0" destOrd="0" presId="urn:microsoft.com/office/officeart/2016/7/layout/LinearBlockProcessNumbered"/>
    <dgm:cxn modelId="{794B199D-D3F0-47A4-96C7-BDFE7DD0C82C}" type="presParOf" srcId="{03515B3D-8FE0-4D29-B590-ED3F301EBD9A}" destId="{0E90C1AF-1511-4274-87A5-5E558354FB2B}" srcOrd="1" destOrd="0" presId="urn:microsoft.com/office/officeart/2016/7/layout/LinearBlockProcessNumbered"/>
    <dgm:cxn modelId="{7734DECD-CDFF-4406-8C09-D393A7904D6F}" type="presParOf" srcId="{03515B3D-8FE0-4D29-B590-ED3F301EBD9A}" destId="{43637408-461A-4B0A-A503-D46BAB881A98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A9EE3F-F780-453C-BCD9-4EC1D935E1B0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CD28F6A-37DE-4E6D-9718-9912ECFD6126}">
      <dgm:prSet/>
      <dgm:spPr/>
      <dgm:t>
        <a:bodyPr/>
        <a:lstStyle/>
        <a:p>
          <a:r>
            <a:rPr lang="nl-NL" dirty="0"/>
            <a:t>Basisinteractie</a:t>
          </a:r>
          <a:endParaRPr lang="en-US" dirty="0"/>
        </a:p>
      </dgm:t>
    </dgm:pt>
    <dgm:pt modelId="{51DD7882-9556-434B-89DC-FFEE82B3AFCB}" type="parTrans" cxnId="{5CDAE6BA-F969-43B2-9B6F-7DE996FE18FB}">
      <dgm:prSet/>
      <dgm:spPr/>
      <dgm:t>
        <a:bodyPr/>
        <a:lstStyle/>
        <a:p>
          <a:endParaRPr lang="en-US"/>
        </a:p>
      </dgm:t>
    </dgm:pt>
    <dgm:pt modelId="{074CE1E1-AD7A-43AF-900C-4E568E23882F}" type="sibTrans" cxnId="{5CDAE6BA-F969-43B2-9B6F-7DE996FE18FB}">
      <dgm:prSet/>
      <dgm:spPr/>
      <dgm:t>
        <a:bodyPr/>
        <a:lstStyle/>
        <a:p>
          <a:endParaRPr lang="en-US"/>
        </a:p>
      </dgm:t>
    </dgm:pt>
    <dgm:pt modelId="{921836E0-52B7-4EEA-BBB9-E976A76D1944}">
      <dgm:prSet/>
      <dgm:spPr/>
      <dgm:t>
        <a:bodyPr/>
        <a:lstStyle/>
        <a:p>
          <a:r>
            <a:rPr lang="nl-NL" dirty="0"/>
            <a:t>Docker Hub</a:t>
          </a:r>
          <a:endParaRPr lang="en-US" dirty="0"/>
        </a:p>
      </dgm:t>
    </dgm:pt>
    <dgm:pt modelId="{869E0C39-580F-4C4B-B603-EF939385737F}" type="parTrans" cxnId="{D99E6675-49A8-4987-9A29-B8563C640CE9}">
      <dgm:prSet/>
      <dgm:spPr/>
      <dgm:t>
        <a:bodyPr/>
        <a:lstStyle/>
        <a:p>
          <a:endParaRPr lang="en-US"/>
        </a:p>
      </dgm:t>
    </dgm:pt>
    <dgm:pt modelId="{7EC26CC4-0760-466C-AFBC-1161B4E2A1C5}" type="sibTrans" cxnId="{D99E6675-49A8-4987-9A29-B8563C640CE9}">
      <dgm:prSet/>
      <dgm:spPr/>
      <dgm:t>
        <a:bodyPr/>
        <a:lstStyle/>
        <a:p>
          <a:endParaRPr lang="en-US"/>
        </a:p>
      </dgm:t>
    </dgm:pt>
    <dgm:pt modelId="{5E2A4A06-7D2E-4E36-9BF5-974AF6163C1A}">
      <dgm:prSet/>
      <dgm:spPr/>
      <dgm:t>
        <a:bodyPr/>
        <a:lstStyle/>
        <a:p>
          <a:r>
            <a:rPr lang="nl-NL"/>
            <a:t>Dockerfile</a:t>
          </a:r>
          <a:endParaRPr lang="en-US"/>
        </a:p>
      </dgm:t>
    </dgm:pt>
    <dgm:pt modelId="{C24D3C42-6A87-43A0-8CD8-7B38C7A0BF53}" type="parTrans" cxnId="{99080897-BCDB-4E6E-B618-0068864601E8}">
      <dgm:prSet/>
      <dgm:spPr/>
      <dgm:t>
        <a:bodyPr/>
        <a:lstStyle/>
        <a:p>
          <a:endParaRPr lang="en-US"/>
        </a:p>
      </dgm:t>
    </dgm:pt>
    <dgm:pt modelId="{F9893269-6C70-41CD-9780-5C03BA5F4B9A}" type="sibTrans" cxnId="{99080897-BCDB-4E6E-B618-0068864601E8}">
      <dgm:prSet/>
      <dgm:spPr/>
      <dgm:t>
        <a:bodyPr/>
        <a:lstStyle/>
        <a:p>
          <a:endParaRPr lang="en-US"/>
        </a:p>
      </dgm:t>
    </dgm:pt>
    <dgm:pt modelId="{77C016FE-CC78-4606-BA16-042E777CC190}">
      <dgm:prSet/>
      <dgm:spPr/>
      <dgm:t>
        <a:bodyPr/>
        <a:lstStyle/>
        <a:p>
          <a:r>
            <a:rPr lang="nl-NL" dirty="0"/>
            <a:t>Networking en opslag</a:t>
          </a:r>
          <a:endParaRPr lang="en-US" dirty="0"/>
        </a:p>
      </dgm:t>
    </dgm:pt>
    <dgm:pt modelId="{886A1460-0CEE-40C2-8B66-174AFC9918D1}" type="parTrans" cxnId="{CD0519E9-DD07-40DA-85E3-98F70C34A0CC}">
      <dgm:prSet/>
      <dgm:spPr/>
      <dgm:t>
        <a:bodyPr/>
        <a:lstStyle/>
        <a:p>
          <a:endParaRPr lang="en-US"/>
        </a:p>
      </dgm:t>
    </dgm:pt>
    <dgm:pt modelId="{896170D5-E242-4F54-93F4-D10686092E8F}" type="sibTrans" cxnId="{CD0519E9-DD07-40DA-85E3-98F70C34A0CC}">
      <dgm:prSet/>
      <dgm:spPr/>
      <dgm:t>
        <a:bodyPr/>
        <a:lstStyle/>
        <a:p>
          <a:endParaRPr lang="en-US"/>
        </a:p>
      </dgm:t>
    </dgm:pt>
    <dgm:pt modelId="{A5E898EC-7640-41A3-89FE-E67F609C27EB}">
      <dgm:prSet/>
      <dgm:spPr/>
      <dgm:t>
        <a:bodyPr/>
        <a:lstStyle/>
        <a:p>
          <a:r>
            <a:rPr lang="nl-NL"/>
            <a:t>docker-compose</a:t>
          </a:r>
          <a:endParaRPr lang="en-US"/>
        </a:p>
      </dgm:t>
    </dgm:pt>
    <dgm:pt modelId="{5B2862D3-6AC1-4073-8E0A-E39A75D54169}" type="parTrans" cxnId="{B5DF871E-955D-4200-9A89-B47AF2487EDA}">
      <dgm:prSet/>
      <dgm:spPr/>
      <dgm:t>
        <a:bodyPr/>
        <a:lstStyle/>
        <a:p>
          <a:endParaRPr lang="en-US"/>
        </a:p>
      </dgm:t>
    </dgm:pt>
    <dgm:pt modelId="{CA009263-C996-4596-BD7F-6762F7BB4EA5}" type="sibTrans" cxnId="{B5DF871E-955D-4200-9A89-B47AF2487EDA}">
      <dgm:prSet/>
      <dgm:spPr/>
      <dgm:t>
        <a:bodyPr/>
        <a:lstStyle/>
        <a:p>
          <a:endParaRPr lang="en-US"/>
        </a:p>
      </dgm:t>
    </dgm:pt>
    <dgm:pt modelId="{BE4E71A9-C5C6-4260-A5F9-B8F1F118E0A4}" type="pres">
      <dgm:prSet presAssocID="{9AA9EE3F-F780-453C-BCD9-4EC1D935E1B0}" presName="vert0" presStyleCnt="0">
        <dgm:presLayoutVars>
          <dgm:dir/>
          <dgm:animOne val="branch"/>
          <dgm:animLvl val="lvl"/>
        </dgm:presLayoutVars>
      </dgm:prSet>
      <dgm:spPr/>
    </dgm:pt>
    <dgm:pt modelId="{34AB4AA3-951A-4EA1-B363-5C65883AD70C}" type="pres">
      <dgm:prSet presAssocID="{4CD28F6A-37DE-4E6D-9718-9912ECFD6126}" presName="thickLine" presStyleLbl="alignNode1" presStyleIdx="0" presStyleCnt="5"/>
      <dgm:spPr/>
    </dgm:pt>
    <dgm:pt modelId="{F72130C4-33F2-4AC4-88B3-C69C63A2CA93}" type="pres">
      <dgm:prSet presAssocID="{4CD28F6A-37DE-4E6D-9718-9912ECFD6126}" presName="horz1" presStyleCnt="0"/>
      <dgm:spPr/>
    </dgm:pt>
    <dgm:pt modelId="{4DD5977D-750B-46A0-8D6F-DBC2E885C370}" type="pres">
      <dgm:prSet presAssocID="{4CD28F6A-37DE-4E6D-9718-9912ECFD6126}" presName="tx1" presStyleLbl="revTx" presStyleIdx="0" presStyleCnt="5"/>
      <dgm:spPr/>
    </dgm:pt>
    <dgm:pt modelId="{3602E4D5-75F1-43D1-B12E-EC9EE1208952}" type="pres">
      <dgm:prSet presAssocID="{4CD28F6A-37DE-4E6D-9718-9912ECFD6126}" presName="vert1" presStyleCnt="0"/>
      <dgm:spPr/>
    </dgm:pt>
    <dgm:pt modelId="{DAB635C2-CB9E-4FBB-8144-1FC88977647E}" type="pres">
      <dgm:prSet presAssocID="{921836E0-52B7-4EEA-BBB9-E976A76D1944}" presName="thickLine" presStyleLbl="alignNode1" presStyleIdx="1" presStyleCnt="5"/>
      <dgm:spPr/>
    </dgm:pt>
    <dgm:pt modelId="{25767FFB-2FD9-4DC7-A84D-2A5C19256564}" type="pres">
      <dgm:prSet presAssocID="{921836E0-52B7-4EEA-BBB9-E976A76D1944}" presName="horz1" presStyleCnt="0"/>
      <dgm:spPr/>
    </dgm:pt>
    <dgm:pt modelId="{55E761FE-23EC-4DF8-AACB-00E079C64DB8}" type="pres">
      <dgm:prSet presAssocID="{921836E0-52B7-4EEA-BBB9-E976A76D1944}" presName="tx1" presStyleLbl="revTx" presStyleIdx="1" presStyleCnt="5"/>
      <dgm:spPr/>
    </dgm:pt>
    <dgm:pt modelId="{4407ABEF-83AF-4095-AE51-46F0827360B9}" type="pres">
      <dgm:prSet presAssocID="{921836E0-52B7-4EEA-BBB9-E976A76D1944}" presName="vert1" presStyleCnt="0"/>
      <dgm:spPr/>
    </dgm:pt>
    <dgm:pt modelId="{F6147149-CDAC-46F3-9C99-C4BFDB00CF6E}" type="pres">
      <dgm:prSet presAssocID="{5E2A4A06-7D2E-4E36-9BF5-974AF6163C1A}" presName="thickLine" presStyleLbl="alignNode1" presStyleIdx="2" presStyleCnt="5"/>
      <dgm:spPr/>
    </dgm:pt>
    <dgm:pt modelId="{FC1DEEF2-5E54-4B2F-9919-7A642DCCC5CC}" type="pres">
      <dgm:prSet presAssocID="{5E2A4A06-7D2E-4E36-9BF5-974AF6163C1A}" presName="horz1" presStyleCnt="0"/>
      <dgm:spPr/>
    </dgm:pt>
    <dgm:pt modelId="{D836392B-581F-48A9-8C97-98F4F724D809}" type="pres">
      <dgm:prSet presAssocID="{5E2A4A06-7D2E-4E36-9BF5-974AF6163C1A}" presName="tx1" presStyleLbl="revTx" presStyleIdx="2" presStyleCnt="5"/>
      <dgm:spPr/>
    </dgm:pt>
    <dgm:pt modelId="{22884ADE-50C1-49D5-9BF6-E9944B5F7980}" type="pres">
      <dgm:prSet presAssocID="{5E2A4A06-7D2E-4E36-9BF5-974AF6163C1A}" presName="vert1" presStyleCnt="0"/>
      <dgm:spPr/>
    </dgm:pt>
    <dgm:pt modelId="{86BB1D2A-4FD9-4B64-9F38-A3D660211474}" type="pres">
      <dgm:prSet presAssocID="{77C016FE-CC78-4606-BA16-042E777CC190}" presName="thickLine" presStyleLbl="alignNode1" presStyleIdx="3" presStyleCnt="5"/>
      <dgm:spPr/>
    </dgm:pt>
    <dgm:pt modelId="{F5D39BD3-F6CE-4685-945E-53DAFD96267D}" type="pres">
      <dgm:prSet presAssocID="{77C016FE-CC78-4606-BA16-042E777CC190}" presName="horz1" presStyleCnt="0"/>
      <dgm:spPr/>
    </dgm:pt>
    <dgm:pt modelId="{7968AF8A-37D5-4B34-BB92-B46DD935C911}" type="pres">
      <dgm:prSet presAssocID="{77C016FE-CC78-4606-BA16-042E777CC190}" presName="tx1" presStyleLbl="revTx" presStyleIdx="3" presStyleCnt="5"/>
      <dgm:spPr/>
    </dgm:pt>
    <dgm:pt modelId="{2FFB9511-88FE-4E8A-94CD-DF99602BB1FF}" type="pres">
      <dgm:prSet presAssocID="{77C016FE-CC78-4606-BA16-042E777CC190}" presName="vert1" presStyleCnt="0"/>
      <dgm:spPr/>
    </dgm:pt>
    <dgm:pt modelId="{A4F1406C-F0FB-4A7F-8F0F-2D4256D78530}" type="pres">
      <dgm:prSet presAssocID="{A5E898EC-7640-41A3-89FE-E67F609C27EB}" presName="thickLine" presStyleLbl="alignNode1" presStyleIdx="4" presStyleCnt="5"/>
      <dgm:spPr/>
    </dgm:pt>
    <dgm:pt modelId="{F2C58CD7-B34F-4E4F-AC3D-98D3A277E367}" type="pres">
      <dgm:prSet presAssocID="{A5E898EC-7640-41A3-89FE-E67F609C27EB}" presName="horz1" presStyleCnt="0"/>
      <dgm:spPr/>
    </dgm:pt>
    <dgm:pt modelId="{5E38D33D-CB1D-4709-82ED-FF228A7EAAD7}" type="pres">
      <dgm:prSet presAssocID="{A5E898EC-7640-41A3-89FE-E67F609C27EB}" presName="tx1" presStyleLbl="revTx" presStyleIdx="4" presStyleCnt="5"/>
      <dgm:spPr/>
    </dgm:pt>
    <dgm:pt modelId="{377B7D1B-7FCB-4AED-A6FF-D3AA23DB2DBE}" type="pres">
      <dgm:prSet presAssocID="{A5E898EC-7640-41A3-89FE-E67F609C27EB}" presName="vert1" presStyleCnt="0"/>
      <dgm:spPr/>
    </dgm:pt>
  </dgm:ptLst>
  <dgm:cxnLst>
    <dgm:cxn modelId="{C0FDAC92-1DB6-40BA-9DAC-513A2A35D7C2}" type="presOf" srcId="{4CD28F6A-37DE-4E6D-9718-9912ECFD6126}" destId="{4DD5977D-750B-46A0-8D6F-DBC2E885C370}" srcOrd="0" destOrd="0" presId="urn:microsoft.com/office/officeart/2008/layout/LinedList"/>
    <dgm:cxn modelId="{6136B87A-9887-44BC-B1C7-B7E7FA0842CB}" type="presOf" srcId="{921836E0-52B7-4EEA-BBB9-E976A76D1944}" destId="{55E761FE-23EC-4DF8-AACB-00E079C64DB8}" srcOrd="0" destOrd="0" presId="urn:microsoft.com/office/officeart/2008/layout/LinedList"/>
    <dgm:cxn modelId="{D99E6675-49A8-4987-9A29-B8563C640CE9}" srcId="{9AA9EE3F-F780-453C-BCD9-4EC1D935E1B0}" destId="{921836E0-52B7-4EEA-BBB9-E976A76D1944}" srcOrd="1" destOrd="0" parTransId="{869E0C39-580F-4C4B-B603-EF939385737F}" sibTransId="{7EC26CC4-0760-466C-AFBC-1161B4E2A1C5}"/>
    <dgm:cxn modelId="{99080897-BCDB-4E6E-B618-0068864601E8}" srcId="{9AA9EE3F-F780-453C-BCD9-4EC1D935E1B0}" destId="{5E2A4A06-7D2E-4E36-9BF5-974AF6163C1A}" srcOrd="2" destOrd="0" parTransId="{C24D3C42-6A87-43A0-8CD8-7B38C7A0BF53}" sibTransId="{F9893269-6C70-41CD-9780-5C03BA5F4B9A}"/>
    <dgm:cxn modelId="{B5DF871E-955D-4200-9A89-B47AF2487EDA}" srcId="{9AA9EE3F-F780-453C-BCD9-4EC1D935E1B0}" destId="{A5E898EC-7640-41A3-89FE-E67F609C27EB}" srcOrd="4" destOrd="0" parTransId="{5B2862D3-6AC1-4073-8E0A-E39A75D54169}" sibTransId="{CA009263-C996-4596-BD7F-6762F7BB4EA5}"/>
    <dgm:cxn modelId="{87F5B3DE-030F-4CE4-99CB-84C27186BC78}" type="presOf" srcId="{5E2A4A06-7D2E-4E36-9BF5-974AF6163C1A}" destId="{D836392B-581F-48A9-8C97-98F4F724D809}" srcOrd="0" destOrd="0" presId="urn:microsoft.com/office/officeart/2008/layout/LinedList"/>
    <dgm:cxn modelId="{8BB546CF-DAD2-41F9-96A3-DE5976180AF6}" type="presOf" srcId="{A5E898EC-7640-41A3-89FE-E67F609C27EB}" destId="{5E38D33D-CB1D-4709-82ED-FF228A7EAAD7}" srcOrd="0" destOrd="0" presId="urn:microsoft.com/office/officeart/2008/layout/LinedList"/>
    <dgm:cxn modelId="{08CCE474-BD1F-4587-B93F-5D6004A3351C}" type="presOf" srcId="{9AA9EE3F-F780-453C-BCD9-4EC1D935E1B0}" destId="{BE4E71A9-C5C6-4260-A5F9-B8F1F118E0A4}" srcOrd="0" destOrd="0" presId="urn:microsoft.com/office/officeart/2008/layout/LinedList"/>
    <dgm:cxn modelId="{CD0519E9-DD07-40DA-85E3-98F70C34A0CC}" srcId="{9AA9EE3F-F780-453C-BCD9-4EC1D935E1B0}" destId="{77C016FE-CC78-4606-BA16-042E777CC190}" srcOrd="3" destOrd="0" parTransId="{886A1460-0CEE-40C2-8B66-174AFC9918D1}" sibTransId="{896170D5-E242-4F54-93F4-D10686092E8F}"/>
    <dgm:cxn modelId="{3AA1CAFE-0B61-40B3-A711-DA9EE4EEDAD7}" type="presOf" srcId="{77C016FE-CC78-4606-BA16-042E777CC190}" destId="{7968AF8A-37D5-4B34-BB92-B46DD935C911}" srcOrd="0" destOrd="0" presId="urn:microsoft.com/office/officeart/2008/layout/LinedList"/>
    <dgm:cxn modelId="{5CDAE6BA-F969-43B2-9B6F-7DE996FE18FB}" srcId="{9AA9EE3F-F780-453C-BCD9-4EC1D935E1B0}" destId="{4CD28F6A-37DE-4E6D-9718-9912ECFD6126}" srcOrd="0" destOrd="0" parTransId="{51DD7882-9556-434B-89DC-FFEE82B3AFCB}" sibTransId="{074CE1E1-AD7A-43AF-900C-4E568E23882F}"/>
    <dgm:cxn modelId="{D1E37031-8847-4D7B-BA72-E9A7ECC8D9F8}" type="presParOf" srcId="{BE4E71A9-C5C6-4260-A5F9-B8F1F118E0A4}" destId="{34AB4AA3-951A-4EA1-B363-5C65883AD70C}" srcOrd="0" destOrd="0" presId="urn:microsoft.com/office/officeart/2008/layout/LinedList"/>
    <dgm:cxn modelId="{4858B131-1272-4163-8E6A-DA715DCF82A3}" type="presParOf" srcId="{BE4E71A9-C5C6-4260-A5F9-B8F1F118E0A4}" destId="{F72130C4-33F2-4AC4-88B3-C69C63A2CA93}" srcOrd="1" destOrd="0" presId="urn:microsoft.com/office/officeart/2008/layout/LinedList"/>
    <dgm:cxn modelId="{95E5F27D-074A-4716-B946-CFA6E99E1224}" type="presParOf" srcId="{F72130C4-33F2-4AC4-88B3-C69C63A2CA93}" destId="{4DD5977D-750B-46A0-8D6F-DBC2E885C370}" srcOrd="0" destOrd="0" presId="urn:microsoft.com/office/officeart/2008/layout/LinedList"/>
    <dgm:cxn modelId="{27B1ADE2-8EFC-42CF-B239-DC170757C723}" type="presParOf" srcId="{F72130C4-33F2-4AC4-88B3-C69C63A2CA93}" destId="{3602E4D5-75F1-43D1-B12E-EC9EE1208952}" srcOrd="1" destOrd="0" presId="urn:microsoft.com/office/officeart/2008/layout/LinedList"/>
    <dgm:cxn modelId="{BDB0456D-C5E7-48F6-89B4-9AFA00AD1F52}" type="presParOf" srcId="{BE4E71A9-C5C6-4260-A5F9-B8F1F118E0A4}" destId="{DAB635C2-CB9E-4FBB-8144-1FC88977647E}" srcOrd="2" destOrd="0" presId="urn:microsoft.com/office/officeart/2008/layout/LinedList"/>
    <dgm:cxn modelId="{43F14A67-451E-4843-8DB2-BF25F96418E8}" type="presParOf" srcId="{BE4E71A9-C5C6-4260-A5F9-B8F1F118E0A4}" destId="{25767FFB-2FD9-4DC7-A84D-2A5C19256564}" srcOrd="3" destOrd="0" presId="urn:microsoft.com/office/officeart/2008/layout/LinedList"/>
    <dgm:cxn modelId="{248BEBAE-13A9-4720-B315-E99E0E80134E}" type="presParOf" srcId="{25767FFB-2FD9-4DC7-A84D-2A5C19256564}" destId="{55E761FE-23EC-4DF8-AACB-00E079C64DB8}" srcOrd="0" destOrd="0" presId="urn:microsoft.com/office/officeart/2008/layout/LinedList"/>
    <dgm:cxn modelId="{0E0EEA31-6BC8-411C-8393-DF557609ACAB}" type="presParOf" srcId="{25767FFB-2FD9-4DC7-A84D-2A5C19256564}" destId="{4407ABEF-83AF-4095-AE51-46F0827360B9}" srcOrd="1" destOrd="0" presId="urn:microsoft.com/office/officeart/2008/layout/LinedList"/>
    <dgm:cxn modelId="{A8A5BFEA-135E-472C-93C7-D1C03C5ECA97}" type="presParOf" srcId="{BE4E71A9-C5C6-4260-A5F9-B8F1F118E0A4}" destId="{F6147149-CDAC-46F3-9C99-C4BFDB00CF6E}" srcOrd="4" destOrd="0" presId="urn:microsoft.com/office/officeart/2008/layout/LinedList"/>
    <dgm:cxn modelId="{25165638-88E7-4FA4-A2ED-26EC6022DEF2}" type="presParOf" srcId="{BE4E71A9-C5C6-4260-A5F9-B8F1F118E0A4}" destId="{FC1DEEF2-5E54-4B2F-9919-7A642DCCC5CC}" srcOrd="5" destOrd="0" presId="urn:microsoft.com/office/officeart/2008/layout/LinedList"/>
    <dgm:cxn modelId="{839F400F-87CE-4D3B-AB9A-A3C54588CA8F}" type="presParOf" srcId="{FC1DEEF2-5E54-4B2F-9919-7A642DCCC5CC}" destId="{D836392B-581F-48A9-8C97-98F4F724D809}" srcOrd="0" destOrd="0" presId="urn:microsoft.com/office/officeart/2008/layout/LinedList"/>
    <dgm:cxn modelId="{846FEC4B-7E06-4880-A9A9-755CF9FA57DC}" type="presParOf" srcId="{FC1DEEF2-5E54-4B2F-9919-7A642DCCC5CC}" destId="{22884ADE-50C1-49D5-9BF6-E9944B5F7980}" srcOrd="1" destOrd="0" presId="urn:microsoft.com/office/officeart/2008/layout/LinedList"/>
    <dgm:cxn modelId="{A49CF516-1C0A-4B8A-8191-441282A04B30}" type="presParOf" srcId="{BE4E71A9-C5C6-4260-A5F9-B8F1F118E0A4}" destId="{86BB1D2A-4FD9-4B64-9F38-A3D660211474}" srcOrd="6" destOrd="0" presId="urn:microsoft.com/office/officeart/2008/layout/LinedList"/>
    <dgm:cxn modelId="{E1928063-70F1-46AF-A4B4-DF446EF5DDD8}" type="presParOf" srcId="{BE4E71A9-C5C6-4260-A5F9-B8F1F118E0A4}" destId="{F5D39BD3-F6CE-4685-945E-53DAFD96267D}" srcOrd="7" destOrd="0" presId="urn:microsoft.com/office/officeart/2008/layout/LinedList"/>
    <dgm:cxn modelId="{2BDAE5BA-A3D0-4C83-9493-5A56EDFDFCAE}" type="presParOf" srcId="{F5D39BD3-F6CE-4685-945E-53DAFD96267D}" destId="{7968AF8A-37D5-4B34-BB92-B46DD935C911}" srcOrd="0" destOrd="0" presId="urn:microsoft.com/office/officeart/2008/layout/LinedList"/>
    <dgm:cxn modelId="{0072D331-669F-4146-BB82-3C7E3F093394}" type="presParOf" srcId="{F5D39BD3-F6CE-4685-945E-53DAFD96267D}" destId="{2FFB9511-88FE-4E8A-94CD-DF99602BB1FF}" srcOrd="1" destOrd="0" presId="urn:microsoft.com/office/officeart/2008/layout/LinedList"/>
    <dgm:cxn modelId="{D11F238A-0670-4C40-9666-878778F86AC3}" type="presParOf" srcId="{BE4E71A9-C5C6-4260-A5F9-B8F1F118E0A4}" destId="{A4F1406C-F0FB-4A7F-8F0F-2D4256D78530}" srcOrd="8" destOrd="0" presId="urn:microsoft.com/office/officeart/2008/layout/LinedList"/>
    <dgm:cxn modelId="{917BB06C-7EC5-4C5B-B474-B05D6B2E2FAF}" type="presParOf" srcId="{BE4E71A9-C5C6-4260-A5F9-B8F1F118E0A4}" destId="{F2C58CD7-B34F-4E4F-AC3D-98D3A277E367}" srcOrd="9" destOrd="0" presId="urn:microsoft.com/office/officeart/2008/layout/LinedList"/>
    <dgm:cxn modelId="{6A4FA7DD-7111-4068-8191-04980BCD6EDC}" type="presParOf" srcId="{F2C58CD7-B34F-4E4F-AC3D-98D3A277E367}" destId="{5E38D33D-CB1D-4709-82ED-FF228A7EAAD7}" srcOrd="0" destOrd="0" presId="urn:microsoft.com/office/officeart/2008/layout/LinedList"/>
    <dgm:cxn modelId="{F73AFD8B-89B5-40A4-8D9E-4CE97FE1C851}" type="presParOf" srcId="{F2C58CD7-B34F-4E4F-AC3D-98D3A277E367}" destId="{377B7D1B-7FCB-4AED-A6FF-D3AA23DB2D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46D021-7BCD-481A-8C14-729A66CC9840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0140629-047F-485A-A04A-76AD936B91C1}">
      <dgm:prSet/>
      <dgm:spPr/>
      <dgm:t>
        <a:bodyPr/>
        <a:lstStyle/>
        <a:p>
          <a:r>
            <a:rPr lang="nl-NL"/>
            <a:t>Draai CentOS</a:t>
          </a:r>
          <a:endParaRPr lang="en-US"/>
        </a:p>
      </dgm:t>
    </dgm:pt>
    <dgm:pt modelId="{8634C460-67F6-47F0-8496-36A839336BC5}" type="parTrans" cxnId="{A00FD3A3-3013-4349-8105-53966FF1258B}">
      <dgm:prSet/>
      <dgm:spPr/>
      <dgm:t>
        <a:bodyPr/>
        <a:lstStyle/>
        <a:p>
          <a:endParaRPr lang="en-US"/>
        </a:p>
      </dgm:t>
    </dgm:pt>
    <dgm:pt modelId="{4177B44D-1B0B-4742-8F43-1A5D1B86AB94}" type="sibTrans" cxnId="{A00FD3A3-3013-4349-8105-53966FF1258B}">
      <dgm:prSet/>
      <dgm:spPr/>
      <dgm:t>
        <a:bodyPr/>
        <a:lstStyle/>
        <a:p>
          <a:endParaRPr lang="en-US"/>
        </a:p>
      </dgm:t>
    </dgm:pt>
    <dgm:pt modelId="{FDCD732C-5A49-40CA-A2BC-272D07F947B2}">
      <dgm:prSet custT="1"/>
      <dgm:spPr/>
      <dgm:t>
        <a:bodyPr/>
        <a:lstStyle/>
        <a:p>
          <a:r>
            <a:rPr lang="nl-NL" sz="2400" b="1" dirty="0" err="1">
              <a:latin typeface="Consolas" panose="020B0609020204030204" pitchFamily="49" charset="0"/>
            </a:rPr>
            <a:t>docker</a:t>
          </a:r>
          <a:r>
            <a:rPr lang="nl-NL" sz="2400" b="1" dirty="0">
              <a:latin typeface="Consolas" panose="020B0609020204030204" pitchFamily="49" charset="0"/>
            </a:rPr>
            <a:t> run –</a:t>
          </a:r>
          <a:r>
            <a:rPr lang="nl-NL" sz="2400" b="1" dirty="0" err="1">
              <a:latin typeface="Consolas" panose="020B0609020204030204" pitchFamily="49" charset="0"/>
            </a:rPr>
            <a:t>it</a:t>
          </a:r>
          <a:r>
            <a:rPr lang="nl-NL" sz="2400" b="1" dirty="0">
              <a:latin typeface="Consolas" panose="020B0609020204030204" pitchFamily="49" charset="0"/>
            </a:rPr>
            <a:t> </a:t>
          </a:r>
          <a:r>
            <a:rPr lang="nl-NL" sz="2400" b="1" dirty="0" err="1">
              <a:latin typeface="Consolas" panose="020B0609020204030204" pitchFamily="49" charset="0"/>
            </a:rPr>
            <a:t>centos:latest</a:t>
          </a:r>
          <a:endParaRPr lang="en-US" sz="2400" dirty="0">
            <a:latin typeface="Consolas" panose="020B0609020204030204" pitchFamily="49" charset="0"/>
          </a:endParaRPr>
        </a:p>
      </dgm:t>
    </dgm:pt>
    <dgm:pt modelId="{972F86A6-C77D-478E-AA04-2D35C3547B01}" type="parTrans" cxnId="{A2DA6178-1FF3-4A27-8E31-4C1EB90DDB0F}">
      <dgm:prSet/>
      <dgm:spPr/>
      <dgm:t>
        <a:bodyPr/>
        <a:lstStyle/>
        <a:p>
          <a:endParaRPr lang="en-US"/>
        </a:p>
      </dgm:t>
    </dgm:pt>
    <dgm:pt modelId="{0E93E263-3669-4F00-BFB8-57719E797537}" type="sibTrans" cxnId="{A2DA6178-1FF3-4A27-8E31-4C1EB90DDB0F}">
      <dgm:prSet/>
      <dgm:spPr/>
      <dgm:t>
        <a:bodyPr/>
        <a:lstStyle/>
        <a:p>
          <a:endParaRPr lang="en-US"/>
        </a:p>
      </dgm:t>
    </dgm:pt>
    <dgm:pt modelId="{764E7536-AF13-4330-8957-BEF993AE040E}">
      <dgm:prSet/>
      <dgm:spPr/>
      <dgm:t>
        <a:bodyPr/>
        <a:lstStyle/>
        <a:p>
          <a:r>
            <a:rPr lang="nl-NL"/>
            <a:t>Draai Alpine</a:t>
          </a:r>
          <a:endParaRPr lang="en-US"/>
        </a:p>
      </dgm:t>
    </dgm:pt>
    <dgm:pt modelId="{E26AD132-1BFD-429D-BB09-9D65791527D7}" type="parTrans" cxnId="{8F5276E2-F1CD-4EEF-B016-28E82EFABBF1}">
      <dgm:prSet/>
      <dgm:spPr/>
      <dgm:t>
        <a:bodyPr/>
        <a:lstStyle/>
        <a:p>
          <a:endParaRPr lang="en-US"/>
        </a:p>
      </dgm:t>
    </dgm:pt>
    <dgm:pt modelId="{D5B7FD17-CA4D-4904-85B5-048BFBE6C7FA}" type="sibTrans" cxnId="{8F5276E2-F1CD-4EEF-B016-28E82EFABBF1}">
      <dgm:prSet/>
      <dgm:spPr/>
      <dgm:t>
        <a:bodyPr/>
        <a:lstStyle/>
        <a:p>
          <a:endParaRPr lang="en-US"/>
        </a:p>
      </dgm:t>
    </dgm:pt>
    <dgm:pt modelId="{23C4B6C9-DBE3-4940-984F-81A9629931B6}">
      <dgm:prSet custT="1"/>
      <dgm:spPr/>
      <dgm:t>
        <a:bodyPr/>
        <a:lstStyle/>
        <a:p>
          <a:r>
            <a:rPr lang="nl-NL" sz="2400" b="1" dirty="0" err="1">
              <a:latin typeface="Consolas" panose="020B0609020204030204" pitchFamily="49" charset="0"/>
            </a:rPr>
            <a:t>docker</a:t>
          </a:r>
          <a:r>
            <a:rPr lang="nl-NL" sz="2400" b="1" dirty="0">
              <a:latin typeface="Consolas" panose="020B0609020204030204" pitchFamily="49" charset="0"/>
            </a:rPr>
            <a:t> run –</a:t>
          </a:r>
          <a:r>
            <a:rPr lang="nl-NL" sz="2400" b="1" dirty="0" err="1">
              <a:latin typeface="Consolas" panose="020B0609020204030204" pitchFamily="49" charset="0"/>
            </a:rPr>
            <a:t>it</a:t>
          </a:r>
          <a:r>
            <a:rPr lang="nl-NL" sz="2400" b="1" dirty="0">
              <a:latin typeface="Consolas" panose="020B0609020204030204" pitchFamily="49" charset="0"/>
            </a:rPr>
            <a:t> </a:t>
          </a:r>
          <a:r>
            <a:rPr lang="nl-NL" sz="2400" b="1" dirty="0" err="1">
              <a:latin typeface="Consolas" panose="020B0609020204030204" pitchFamily="49" charset="0"/>
            </a:rPr>
            <a:t>alpine:latest</a:t>
          </a:r>
          <a:endParaRPr lang="en-US" sz="2400" dirty="0">
            <a:latin typeface="Consolas" panose="020B0609020204030204" pitchFamily="49" charset="0"/>
          </a:endParaRPr>
        </a:p>
      </dgm:t>
    </dgm:pt>
    <dgm:pt modelId="{53B87847-5DFB-4E6E-B072-D19E5DDFC33B}" type="parTrans" cxnId="{1FCBD298-CC99-4C30-B20B-125CCD342DA9}">
      <dgm:prSet/>
      <dgm:spPr/>
      <dgm:t>
        <a:bodyPr/>
        <a:lstStyle/>
        <a:p>
          <a:endParaRPr lang="en-US"/>
        </a:p>
      </dgm:t>
    </dgm:pt>
    <dgm:pt modelId="{1525BC5B-6501-446C-93F5-F7703BA3C8F1}" type="sibTrans" cxnId="{1FCBD298-CC99-4C30-B20B-125CCD342DA9}">
      <dgm:prSet/>
      <dgm:spPr/>
      <dgm:t>
        <a:bodyPr/>
        <a:lstStyle/>
        <a:p>
          <a:endParaRPr lang="en-US"/>
        </a:p>
      </dgm:t>
    </dgm:pt>
    <dgm:pt modelId="{E20E11F4-7BFD-4CEC-ADBD-454458B680C3}" type="pres">
      <dgm:prSet presAssocID="{4346D021-7BCD-481A-8C14-729A66CC9840}" presName="linear" presStyleCnt="0">
        <dgm:presLayoutVars>
          <dgm:dir/>
          <dgm:animLvl val="lvl"/>
          <dgm:resizeHandles val="exact"/>
        </dgm:presLayoutVars>
      </dgm:prSet>
      <dgm:spPr/>
    </dgm:pt>
    <dgm:pt modelId="{B2D92EE9-93FB-4AE0-81F6-8F783ED3742C}" type="pres">
      <dgm:prSet presAssocID="{E0140629-047F-485A-A04A-76AD936B91C1}" presName="parentLin" presStyleCnt="0"/>
      <dgm:spPr/>
    </dgm:pt>
    <dgm:pt modelId="{4DFF5DFB-0D32-44B9-925E-4DA3810A5E55}" type="pres">
      <dgm:prSet presAssocID="{E0140629-047F-485A-A04A-76AD936B91C1}" presName="parentLeftMargin" presStyleLbl="node1" presStyleIdx="0" presStyleCnt="2"/>
      <dgm:spPr/>
    </dgm:pt>
    <dgm:pt modelId="{3CE7F811-E98F-4FCE-BA28-9B52F6844169}" type="pres">
      <dgm:prSet presAssocID="{E0140629-047F-485A-A04A-76AD936B91C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862F905-5CF6-4A87-A244-D567DC5916C7}" type="pres">
      <dgm:prSet presAssocID="{E0140629-047F-485A-A04A-76AD936B91C1}" presName="negativeSpace" presStyleCnt="0"/>
      <dgm:spPr/>
    </dgm:pt>
    <dgm:pt modelId="{3D3B7195-CB9E-4FF5-ADC8-12BE3C585FAC}" type="pres">
      <dgm:prSet presAssocID="{E0140629-047F-485A-A04A-76AD936B91C1}" presName="childText" presStyleLbl="conFgAcc1" presStyleIdx="0" presStyleCnt="2">
        <dgm:presLayoutVars>
          <dgm:bulletEnabled val="1"/>
        </dgm:presLayoutVars>
      </dgm:prSet>
      <dgm:spPr/>
    </dgm:pt>
    <dgm:pt modelId="{0C812810-AD85-47D4-A848-7E4D1B599006}" type="pres">
      <dgm:prSet presAssocID="{4177B44D-1B0B-4742-8F43-1A5D1B86AB94}" presName="spaceBetweenRectangles" presStyleCnt="0"/>
      <dgm:spPr/>
    </dgm:pt>
    <dgm:pt modelId="{AB9AF3B6-8790-4D41-ADC9-B1A21B6E5B5D}" type="pres">
      <dgm:prSet presAssocID="{764E7536-AF13-4330-8957-BEF993AE040E}" presName="parentLin" presStyleCnt="0"/>
      <dgm:spPr/>
    </dgm:pt>
    <dgm:pt modelId="{AA16A677-638B-45C1-BD61-1BA5774A760A}" type="pres">
      <dgm:prSet presAssocID="{764E7536-AF13-4330-8957-BEF993AE040E}" presName="parentLeftMargin" presStyleLbl="node1" presStyleIdx="0" presStyleCnt="2"/>
      <dgm:spPr/>
    </dgm:pt>
    <dgm:pt modelId="{CD267982-396E-41AF-82C2-FBA913C745CF}" type="pres">
      <dgm:prSet presAssocID="{764E7536-AF13-4330-8957-BEF993AE040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82D1000-5A9B-4CE0-BE04-CF6F17465625}" type="pres">
      <dgm:prSet presAssocID="{764E7536-AF13-4330-8957-BEF993AE040E}" presName="negativeSpace" presStyleCnt="0"/>
      <dgm:spPr/>
    </dgm:pt>
    <dgm:pt modelId="{752C474E-ED4A-4AD3-B592-66FAE2784487}" type="pres">
      <dgm:prSet presAssocID="{764E7536-AF13-4330-8957-BEF993AE040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0D89B00-7380-4CC8-B80B-4D1736BB3AE7}" type="presOf" srcId="{764E7536-AF13-4330-8957-BEF993AE040E}" destId="{AA16A677-638B-45C1-BD61-1BA5774A760A}" srcOrd="0" destOrd="0" presId="urn:microsoft.com/office/officeart/2005/8/layout/list1"/>
    <dgm:cxn modelId="{52774217-A1EB-4E1E-85EA-08F4FEF37AE8}" type="presOf" srcId="{FDCD732C-5A49-40CA-A2BC-272D07F947B2}" destId="{3D3B7195-CB9E-4FF5-ADC8-12BE3C585FAC}" srcOrd="0" destOrd="0" presId="urn:microsoft.com/office/officeart/2005/8/layout/list1"/>
    <dgm:cxn modelId="{12A9972A-BECB-4B44-AB3E-F8AEA36B02DA}" type="presOf" srcId="{E0140629-047F-485A-A04A-76AD936B91C1}" destId="{4DFF5DFB-0D32-44B9-925E-4DA3810A5E55}" srcOrd="0" destOrd="0" presId="urn:microsoft.com/office/officeart/2005/8/layout/list1"/>
    <dgm:cxn modelId="{50B99CE4-0F91-48A8-A2DF-0548A015CA8D}" type="presOf" srcId="{23C4B6C9-DBE3-4940-984F-81A9629931B6}" destId="{752C474E-ED4A-4AD3-B592-66FAE2784487}" srcOrd="0" destOrd="0" presId="urn:microsoft.com/office/officeart/2005/8/layout/list1"/>
    <dgm:cxn modelId="{A2DA6178-1FF3-4A27-8E31-4C1EB90DDB0F}" srcId="{E0140629-047F-485A-A04A-76AD936B91C1}" destId="{FDCD732C-5A49-40CA-A2BC-272D07F947B2}" srcOrd="0" destOrd="0" parTransId="{972F86A6-C77D-478E-AA04-2D35C3547B01}" sibTransId="{0E93E263-3669-4F00-BFB8-57719E797537}"/>
    <dgm:cxn modelId="{4A1E2760-D3BC-403E-B9B0-A5A09FE17127}" type="presOf" srcId="{764E7536-AF13-4330-8957-BEF993AE040E}" destId="{CD267982-396E-41AF-82C2-FBA913C745CF}" srcOrd="1" destOrd="0" presId="urn:microsoft.com/office/officeart/2005/8/layout/list1"/>
    <dgm:cxn modelId="{547758B3-44E4-4D07-90E4-67D48297DF4B}" type="presOf" srcId="{4346D021-7BCD-481A-8C14-729A66CC9840}" destId="{E20E11F4-7BFD-4CEC-ADBD-454458B680C3}" srcOrd="0" destOrd="0" presId="urn:microsoft.com/office/officeart/2005/8/layout/list1"/>
    <dgm:cxn modelId="{A00FD3A3-3013-4349-8105-53966FF1258B}" srcId="{4346D021-7BCD-481A-8C14-729A66CC9840}" destId="{E0140629-047F-485A-A04A-76AD936B91C1}" srcOrd="0" destOrd="0" parTransId="{8634C460-67F6-47F0-8496-36A839336BC5}" sibTransId="{4177B44D-1B0B-4742-8F43-1A5D1B86AB94}"/>
    <dgm:cxn modelId="{8F5276E2-F1CD-4EEF-B016-28E82EFABBF1}" srcId="{4346D021-7BCD-481A-8C14-729A66CC9840}" destId="{764E7536-AF13-4330-8957-BEF993AE040E}" srcOrd="1" destOrd="0" parTransId="{E26AD132-1BFD-429D-BB09-9D65791527D7}" sibTransId="{D5B7FD17-CA4D-4904-85B5-048BFBE6C7FA}"/>
    <dgm:cxn modelId="{1FCBD298-CC99-4C30-B20B-125CCD342DA9}" srcId="{764E7536-AF13-4330-8957-BEF993AE040E}" destId="{23C4B6C9-DBE3-4940-984F-81A9629931B6}" srcOrd="0" destOrd="0" parTransId="{53B87847-5DFB-4E6E-B072-D19E5DDFC33B}" sibTransId="{1525BC5B-6501-446C-93F5-F7703BA3C8F1}"/>
    <dgm:cxn modelId="{93E209F5-60D5-456F-8BA5-A18D2804C0C5}" type="presOf" srcId="{E0140629-047F-485A-A04A-76AD936B91C1}" destId="{3CE7F811-E98F-4FCE-BA28-9B52F6844169}" srcOrd="1" destOrd="0" presId="urn:microsoft.com/office/officeart/2005/8/layout/list1"/>
    <dgm:cxn modelId="{107BFB9B-8025-41B8-8A7F-6C728A9335FA}" type="presParOf" srcId="{E20E11F4-7BFD-4CEC-ADBD-454458B680C3}" destId="{B2D92EE9-93FB-4AE0-81F6-8F783ED3742C}" srcOrd="0" destOrd="0" presId="urn:microsoft.com/office/officeart/2005/8/layout/list1"/>
    <dgm:cxn modelId="{005B89C0-34DE-4AD3-B2C5-1915EEEF4AE4}" type="presParOf" srcId="{B2D92EE9-93FB-4AE0-81F6-8F783ED3742C}" destId="{4DFF5DFB-0D32-44B9-925E-4DA3810A5E55}" srcOrd="0" destOrd="0" presId="urn:microsoft.com/office/officeart/2005/8/layout/list1"/>
    <dgm:cxn modelId="{828C3D97-7B7F-4467-8950-9EEE9079E0DF}" type="presParOf" srcId="{B2D92EE9-93FB-4AE0-81F6-8F783ED3742C}" destId="{3CE7F811-E98F-4FCE-BA28-9B52F6844169}" srcOrd="1" destOrd="0" presId="urn:microsoft.com/office/officeart/2005/8/layout/list1"/>
    <dgm:cxn modelId="{7599C5DA-3E05-4558-B85D-F9736AB91A8E}" type="presParOf" srcId="{E20E11F4-7BFD-4CEC-ADBD-454458B680C3}" destId="{1862F905-5CF6-4A87-A244-D567DC5916C7}" srcOrd="1" destOrd="0" presId="urn:microsoft.com/office/officeart/2005/8/layout/list1"/>
    <dgm:cxn modelId="{038C9937-E2FB-4C19-B5F0-243105D08152}" type="presParOf" srcId="{E20E11F4-7BFD-4CEC-ADBD-454458B680C3}" destId="{3D3B7195-CB9E-4FF5-ADC8-12BE3C585FAC}" srcOrd="2" destOrd="0" presId="urn:microsoft.com/office/officeart/2005/8/layout/list1"/>
    <dgm:cxn modelId="{3BF88DDE-6DB9-44C8-87E7-B9EE2F08F29C}" type="presParOf" srcId="{E20E11F4-7BFD-4CEC-ADBD-454458B680C3}" destId="{0C812810-AD85-47D4-A848-7E4D1B599006}" srcOrd="3" destOrd="0" presId="urn:microsoft.com/office/officeart/2005/8/layout/list1"/>
    <dgm:cxn modelId="{E8DEA54E-F28B-481E-9FC5-120E10D38A15}" type="presParOf" srcId="{E20E11F4-7BFD-4CEC-ADBD-454458B680C3}" destId="{AB9AF3B6-8790-4D41-ADC9-B1A21B6E5B5D}" srcOrd="4" destOrd="0" presId="urn:microsoft.com/office/officeart/2005/8/layout/list1"/>
    <dgm:cxn modelId="{40282D31-BC7D-4498-BF93-C060679DE3BE}" type="presParOf" srcId="{AB9AF3B6-8790-4D41-ADC9-B1A21B6E5B5D}" destId="{AA16A677-638B-45C1-BD61-1BA5774A760A}" srcOrd="0" destOrd="0" presId="urn:microsoft.com/office/officeart/2005/8/layout/list1"/>
    <dgm:cxn modelId="{E7E539B5-27EB-4B4B-8E45-BD52BF49E692}" type="presParOf" srcId="{AB9AF3B6-8790-4D41-ADC9-B1A21B6E5B5D}" destId="{CD267982-396E-41AF-82C2-FBA913C745CF}" srcOrd="1" destOrd="0" presId="urn:microsoft.com/office/officeart/2005/8/layout/list1"/>
    <dgm:cxn modelId="{C429F91E-A29A-44D4-9A02-6485C23EE576}" type="presParOf" srcId="{E20E11F4-7BFD-4CEC-ADBD-454458B680C3}" destId="{082D1000-5A9B-4CE0-BE04-CF6F17465625}" srcOrd="5" destOrd="0" presId="urn:microsoft.com/office/officeart/2005/8/layout/list1"/>
    <dgm:cxn modelId="{746418D7-318E-4D16-A5A1-C36AEA7585C1}" type="presParOf" srcId="{E20E11F4-7BFD-4CEC-ADBD-454458B680C3}" destId="{752C474E-ED4A-4AD3-B592-66FAE278448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9F00D-C163-49D1-B6D0-F51D1B31AA91}">
      <dsp:nvSpPr>
        <dsp:cNvPr id="0" name=""/>
        <dsp:cNvSpPr/>
      </dsp:nvSpPr>
      <dsp:spPr>
        <a:xfrm>
          <a:off x="524" y="736347"/>
          <a:ext cx="2123702" cy="25484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775" tIns="0" rIns="209775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Para-Virtualisatie</a:t>
          </a:r>
          <a:endParaRPr lang="en-US" sz="2600" kern="1200" dirty="0"/>
        </a:p>
      </dsp:txBody>
      <dsp:txXfrm>
        <a:off x="524" y="1755724"/>
        <a:ext cx="2123702" cy="1529066"/>
      </dsp:txXfrm>
    </dsp:sp>
    <dsp:sp modelId="{863D2506-C41B-468A-8787-09958439476D}">
      <dsp:nvSpPr>
        <dsp:cNvPr id="0" name=""/>
        <dsp:cNvSpPr/>
      </dsp:nvSpPr>
      <dsp:spPr>
        <a:xfrm>
          <a:off x="524" y="736347"/>
          <a:ext cx="2123702" cy="1019377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775" tIns="165100" rIns="209775" bIns="16510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01</a:t>
          </a:r>
          <a:endParaRPr lang="en-US" sz="4900" kern="1200" dirty="0"/>
        </a:p>
      </dsp:txBody>
      <dsp:txXfrm>
        <a:off x="524" y="736347"/>
        <a:ext cx="2123702" cy="1019377"/>
      </dsp:txXfrm>
    </dsp:sp>
    <dsp:sp modelId="{D605DDF3-1FF7-45DD-A05D-B6F25708307C}">
      <dsp:nvSpPr>
        <dsp:cNvPr id="0" name=""/>
        <dsp:cNvSpPr/>
      </dsp:nvSpPr>
      <dsp:spPr>
        <a:xfrm>
          <a:off x="2294123" y="736347"/>
          <a:ext cx="2123702" cy="2548443"/>
        </a:xfrm>
        <a:prstGeom prst="rect">
          <a:avLst/>
        </a:prstGeom>
        <a:solidFill>
          <a:schemeClr val="accent5">
            <a:hueOff val="5589159"/>
            <a:satOff val="-4817"/>
            <a:lumOff val="6373"/>
            <a:alphaOff val="0"/>
          </a:schemeClr>
        </a:solidFill>
        <a:ln w="10795" cap="flat" cmpd="sng" algn="ctr">
          <a:solidFill>
            <a:schemeClr val="accent5">
              <a:hueOff val="5589159"/>
              <a:satOff val="-4817"/>
              <a:lumOff val="6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775" tIns="0" rIns="209775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Containers</a:t>
          </a:r>
          <a:endParaRPr lang="en-US" sz="2600" kern="1200" dirty="0"/>
        </a:p>
      </dsp:txBody>
      <dsp:txXfrm>
        <a:off x="2294123" y="1755724"/>
        <a:ext cx="2123702" cy="1529066"/>
      </dsp:txXfrm>
    </dsp:sp>
    <dsp:sp modelId="{B499CDBE-6E90-4635-B3F5-CF490A26AB46}">
      <dsp:nvSpPr>
        <dsp:cNvPr id="0" name=""/>
        <dsp:cNvSpPr/>
      </dsp:nvSpPr>
      <dsp:spPr>
        <a:xfrm>
          <a:off x="2294123" y="736347"/>
          <a:ext cx="2123702" cy="1019377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775" tIns="165100" rIns="209775" bIns="16510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02</a:t>
          </a:r>
        </a:p>
      </dsp:txBody>
      <dsp:txXfrm>
        <a:off x="2294123" y="736347"/>
        <a:ext cx="2123702" cy="1019377"/>
      </dsp:txXfrm>
    </dsp:sp>
    <dsp:sp modelId="{4638B30F-8634-49DC-9914-45CF38CD394B}">
      <dsp:nvSpPr>
        <dsp:cNvPr id="0" name=""/>
        <dsp:cNvSpPr/>
      </dsp:nvSpPr>
      <dsp:spPr>
        <a:xfrm>
          <a:off x="4521250" y="729211"/>
          <a:ext cx="2123702" cy="2548443"/>
        </a:xfrm>
        <a:prstGeom prst="rect">
          <a:avLst/>
        </a:prstGeom>
        <a:solidFill>
          <a:schemeClr val="accent5">
            <a:hueOff val="11178319"/>
            <a:satOff val="-9634"/>
            <a:lumOff val="12746"/>
            <a:alphaOff val="0"/>
          </a:schemeClr>
        </a:solidFill>
        <a:ln w="10795" cap="flat" cmpd="sng" algn="ctr">
          <a:solidFill>
            <a:schemeClr val="accent5">
              <a:hueOff val="11178319"/>
              <a:satOff val="-9634"/>
              <a:lumOff val="127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775" tIns="0" rIns="209775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Meerdere </a:t>
          </a:r>
          <a:r>
            <a:rPr lang="nl-NL" sz="2600" kern="1200" dirty="0" err="1"/>
            <a:t>distro’s</a:t>
          </a:r>
          <a:endParaRPr lang="en-US" sz="2600" kern="1200" dirty="0"/>
        </a:p>
      </dsp:txBody>
      <dsp:txXfrm>
        <a:off x="4521250" y="1748589"/>
        <a:ext cx="2123702" cy="1529066"/>
      </dsp:txXfrm>
    </dsp:sp>
    <dsp:sp modelId="{0E90C1AF-1511-4274-87A5-5E558354FB2B}">
      <dsp:nvSpPr>
        <dsp:cNvPr id="0" name=""/>
        <dsp:cNvSpPr/>
      </dsp:nvSpPr>
      <dsp:spPr>
        <a:xfrm>
          <a:off x="4587722" y="736347"/>
          <a:ext cx="2123702" cy="1019377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775" tIns="165100" rIns="209775" bIns="16510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03</a:t>
          </a:r>
          <a:endParaRPr lang="en-US" sz="4900" kern="1200" dirty="0"/>
        </a:p>
      </dsp:txBody>
      <dsp:txXfrm>
        <a:off x="4587722" y="736347"/>
        <a:ext cx="2123702" cy="10193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B4AA3-951A-4EA1-B363-5C65883AD70C}">
      <dsp:nvSpPr>
        <dsp:cNvPr id="0" name=""/>
        <dsp:cNvSpPr/>
      </dsp:nvSpPr>
      <dsp:spPr>
        <a:xfrm>
          <a:off x="0" y="490"/>
          <a:ext cx="67119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D5977D-750B-46A0-8D6F-DBC2E885C370}">
      <dsp:nvSpPr>
        <dsp:cNvPr id="0" name=""/>
        <dsp:cNvSpPr/>
      </dsp:nvSpPr>
      <dsp:spPr>
        <a:xfrm>
          <a:off x="0" y="490"/>
          <a:ext cx="6711950" cy="804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 dirty="0"/>
            <a:t>Basisinteractie</a:t>
          </a:r>
          <a:endParaRPr lang="en-US" sz="3700" kern="1200" dirty="0"/>
        </a:p>
      </dsp:txBody>
      <dsp:txXfrm>
        <a:off x="0" y="490"/>
        <a:ext cx="6711950" cy="804031"/>
      </dsp:txXfrm>
    </dsp:sp>
    <dsp:sp modelId="{DAB635C2-CB9E-4FBB-8144-1FC88977647E}">
      <dsp:nvSpPr>
        <dsp:cNvPr id="0" name=""/>
        <dsp:cNvSpPr/>
      </dsp:nvSpPr>
      <dsp:spPr>
        <a:xfrm>
          <a:off x="0" y="804522"/>
          <a:ext cx="6711950" cy="0"/>
        </a:xfrm>
        <a:prstGeom prst="line">
          <a:avLst/>
        </a:prstGeom>
        <a:solidFill>
          <a:schemeClr val="accent2">
            <a:hueOff val="488613"/>
            <a:satOff val="-7883"/>
            <a:lumOff val="-1373"/>
            <a:alphaOff val="0"/>
          </a:schemeClr>
        </a:solidFill>
        <a:ln w="10795" cap="flat" cmpd="sng" algn="ctr">
          <a:solidFill>
            <a:schemeClr val="accent2">
              <a:hueOff val="488613"/>
              <a:satOff val="-7883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E761FE-23EC-4DF8-AACB-00E079C64DB8}">
      <dsp:nvSpPr>
        <dsp:cNvPr id="0" name=""/>
        <dsp:cNvSpPr/>
      </dsp:nvSpPr>
      <dsp:spPr>
        <a:xfrm>
          <a:off x="0" y="804522"/>
          <a:ext cx="6711950" cy="804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 dirty="0"/>
            <a:t>Docker Hub</a:t>
          </a:r>
          <a:endParaRPr lang="en-US" sz="3700" kern="1200" dirty="0"/>
        </a:p>
      </dsp:txBody>
      <dsp:txXfrm>
        <a:off x="0" y="804522"/>
        <a:ext cx="6711950" cy="804031"/>
      </dsp:txXfrm>
    </dsp:sp>
    <dsp:sp modelId="{F6147149-CDAC-46F3-9C99-C4BFDB00CF6E}">
      <dsp:nvSpPr>
        <dsp:cNvPr id="0" name=""/>
        <dsp:cNvSpPr/>
      </dsp:nvSpPr>
      <dsp:spPr>
        <a:xfrm>
          <a:off x="0" y="1608553"/>
          <a:ext cx="6711950" cy="0"/>
        </a:xfrm>
        <a:prstGeom prst="line">
          <a:avLst/>
        </a:prstGeom>
        <a:solidFill>
          <a:schemeClr val="accent2">
            <a:hueOff val="977227"/>
            <a:satOff val="-15767"/>
            <a:lumOff val="-2745"/>
            <a:alphaOff val="0"/>
          </a:schemeClr>
        </a:solidFill>
        <a:ln w="10795" cap="flat" cmpd="sng" algn="ctr">
          <a:solidFill>
            <a:schemeClr val="accent2">
              <a:hueOff val="977227"/>
              <a:satOff val="-15767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36392B-581F-48A9-8C97-98F4F724D809}">
      <dsp:nvSpPr>
        <dsp:cNvPr id="0" name=""/>
        <dsp:cNvSpPr/>
      </dsp:nvSpPr>
      <dsp:spPr>
        <a:xfrm>
          <a:off x="0" y="1608553"/>
          <a:ext cx="6711950" cy="804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/>
            <a:t>Dockerfile</a:t>
          </a:r>
          <a:endParaRPr lang="en-US" sz="3700" kern="1200"/>
        </a:p>
      </dsp:txBody>
      <dsp:txXfrm>
        <a:off x="0" y="1608553"/>
        <a:ext cx="6711950" cy="804031"/>
      </dsp:txXfrm>
    </dsp:sp>
    <dsp:sp modelId="{86BB1D2A-4FD9-4B64-9F38-A3D660211474}">
      <dsp:nvSpPr>
        <dsp:cNvPr id="0" name=""/>
        <dsp:cNvSpPr/>
      </dsp:nvSpPr>
      <dsp:spPr>
        <a:xfrm>
          <a:off x="0" y="2412584"/>
          <a:ext cx="6711950" cy="0"/>
        </a:xfrm>
        <a:prstGeom prst="line">
          <a:avLst/>
        </a:prstGeom>
        <a:solidFill>
          <a:schemeClr val="accent2">
            <a:hueOff val="1465840"/>
            <a:satOff val="-23650"/>
            <a:lumOff val="-4118"/>
            <a:alphaOff val="0"/>
          </a:schemeClr>
        </a:solidFill>
        <a:ln w="10795" cap="flat" cmpd="sng" algn="ctr">
          <a:solidFill>
            <a:schemeClr val="accent2">
              <a:hueOff val="1465840"/>
              <a:satOff val="-23650"/>
              <a:lumOff val="-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68AF8A-37D5-4B34-BB92-B46DD935C911}">
      <dsp:nvSpPr>
        <dsp:cNvPr id="0" name=""/>
        <dsp:cNvSpPr/>
      </dsp:nvSpPr>
      <dsp:spPr>
        <a:xfrm>
          <a:off x="0" y="2412584"/>
          <a:ext cx="6711950" cy="804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 dirty="0"/>
            <a:t>Networking en opslag</a:t>
          </a:r>
          <a:endParaRPr lang="en-US" sz="3700" kern="1200" dirty="0"/>
        </a:p>
      </dsp:txBody>
      <dsp:txXfrm>
        <a:off x="0" y="2412584"/>
        <a:ext cx="6711950" cy="804031"/>
      </dsp:txXfrm>
    </dsp:sp>
    <dsp:sp modelId="{A4F1406C-F0FB-4A7F-8F0F-2D4256D78530}">
      <dsp:nvSpPr>
        <dsp:cNvPr id="0" name=""/>
        <dsp:cNvSpPr/>
      </dsp:nvSpPr>
      <dsp:spPr>
        <a:xfrm>
          <a:off x="0" y="3216615"/>
          <a:ext cx="6711950" cy="0"/>
        </a:xfrm>
        <a:prstGeom prst="line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accent2">
              <a:hueOff val="1954454"/>
              <a:satOff val="-31534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38D33D-CB1D-4709-82ED-FF228A7EAAD7}">
      <dsp:nvSpPr>
        <dsp:cNvPr id="0" name=""/>
        <dsp:cNvSpPr/>
      </dsp:nvSpPr>
      <dsp:spPr>
        <a:xfrm>
          <a:off x="0" y="3216615"/>
          <a:ext cx="6711950" cy="804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/>
            <a:t>docker-compose</a:t>
          </a:r>
          <a:endParaRPr lang="en-US" sz="3700" kern="1200"/>
        </a:p>
      </dsp:txBody>
      <dsp:txXfrm>
        <a:off x="0" y="3216615"/>
        <a:ext cx="6711950" cy="8040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B7195-CB9E-4FF5-ADC8-12BE3C585FAC}">
      <dsp:nvSpPr>
        <dsp:cNvPr id="0" name=""/>
        <dsp:cNvSpPr/>
      </dsp:nvSpPr>
      <dsp:spPr>
        <a:xfrm>
          <a:off x="0" y="584631"/>
          <a:ext cx="6711950" cy="13206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922" tIns="812292" rIns="52092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400" b="1" kern="1200" dirty="0" err="1">
              <a:latin typeface="Consolas" panose="020B0609020204030204" pitchFamily="49" charset="0"/>
            </a:rPr>
            <a:t>docker</a:t>
          </a:r>
          <a:r>
            <a:rPr lang="nl-NL" sz="2400" b="1" kern="1200" dirty="0">
              <a:latin typeface="Consolas" panose="020B0609020204030204" pitchFamily="49" charset="0"/>
            </a:rPr>
            <a:t> run –</a:t>
          </a:r>
          <a:r>
            <a:rPr lang="nl-NL" sz="2400" b="1" kern="1200" dirty="0" err="1">
              <a:latin typeface="Consolas" panose="020B0609020204030204" pitchFamily="49" charset="0"/>
            </a:rPr>
            <a:t>it</a:t>
          </a:r>
          <a:r>
            <a:rPr lang="nl-NL" sz="2400" b="1" kern="1200" dirty="0">
              <a:latin typeface="Consolas" panose="020B0609020204030204" pitchFamily="49" charset="0"/>
            </a:rPr>
            <a:t> </a:t>
          </a:r>
          <a:r>
            <a:rPr lang="nl-NL" sz="2400" b="1" kern="1200" dirty="0" err="1">
              <a:latin typeface="Consolas" panose="020B0609020204030204" pitchFamily="49" charset="0"/>
            </a:rPr>
            <a:t>centos:latest</a:t>
          </a:r>
          <a:endParaRPr lang="en-US" sz="2400" kern="1200" dirty="0">
            <a:latin typeface="Consolas" panose="020B0609020204030204" pitchFamily="49" charset="0"/>
          </a:endParaRPr>
        </a:p>
      </dsp:txBody>
      <dsp:txXfrm>
        <a:off x="0" y="584631"/>
        <a:ext cx="6711950" cy="1320637"/>
      </dsp:txXfrm>
    </dsp:sp>
    <dsp:sp modelId="{3CE7F811-E98F-4FCE-BA28-9B52F6844169}">
      <dsp:nvSpPr>
        <dsp:cNvPr id="0" name=""/>
        <dsp:cNvSpPr/>
      </dsp:nvSpPr>
      <dsp:spPr>
        <a:xfrm>
          <a:off x="335597" y="8991"/>
          <a:ext cx="4698365" cy="1151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587" tIns="0" rIns="177587" bIns="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900" kern="1200"/>
            <a:t>Draai CentOS</a:t>
          </a:r>
          <a:endParaRPr lang="en-US" sz="3900" kern="1200"/>
        </a:p>
      </dsp:txBody>
      <dsp:txXfrm>
        <a:off x="391798" y="65192"/>
        <a:ext cx="4585963" cy="1038878"/>
      </dsp:txXfrm>
    </dsp:sp>
    <dsp:sp modelId="{752C474E-ED4A-4AD3-B592-66FAE2784487}">
      <dsp:nvSpPr>
        <dsp:cNvPr id="0" name=""/>
        <dsp:cNvSpPr/>
      </dsp:nvSpPr>
      <dsp:spPr>
        <a:xfrm>
          <a:off x="0" y="2691508"/>
          <a:ext cx="6711950" cy="13206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11178319"/>
              <a:satOff val="-9634"/>
              <a:lumOff val="127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922" tIns="812292" rIns="52092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400" b="1" kern="1200" dirty="0" err="1">
              <a:latin typeface="Consolas" panose="020B0609020204030204" pitchFamily="49" charset="0"/>
            </a:rPr>
            <a:t>docker</a:t>
          </a:r>
          <a:r>
            <a:rPr lang="nl-NL" sz="2400" b="1" kern="1200" dirty="0">
              <a:latin typeface="Consolas" panose="020B0609020204030204" pitchFamily="49" charset="0"/>
            </a:rPr>
            <a:t> run –</a:t>
          </a:r>
          <a:r>
            <a:rPr lang="nl-NL" sz="2400" b="1" kern="1200" dirty="0" err="1">
              <a:latin typeface="Consolas" panose="020B0609020204030204" pitchFamily="49" charset="0"/>
            </a:rPr>
            <a:t>it</a:t>
          </a:r>
          <a:r>
            <a:rPr lang="nl-NL" sz="2400" b="1" kern="1200" dirty="0">
              <a:latin typeface="Consolas" panose="020B0609020204030204" pitchFamily="49" charset="0"/>
            </a:rPr>
            <a:t> </a:t>
          </a:r>
          <a:r>
            <a:rPr lang="nl-NL" sz="2400" b="1" kern="1200" dirty="0" err="1">
              <a:latin typeface="Consolas" panose="020B0609020204030204" pitchFamily="49" charset="0"/>
            </a:rPr>
            <a:t>alpine:latest</a:t>
          </a:r>
          <a:endParaRPr lang="en-US" sz="2400" kern="1200" dirty="0">
            <a:latin typeface="Consolas" panose="020B0609020204030204" pitchFamily="49" charset="0"/>
          </a:endParaRPr>
        </a:p>
      </dsp:txBody>
      <dsp:txXfrm>
        <a:off x="0" y="2691508"/>
        <a:ext cx="6711950" cy="1320637"/>
      </dsp:txXfrm>
    </dsp:sp>
    <dsp:sp modelId="{CD267982-396E-41AF-82C2-FBA913C745CF}">
      <dsp:nvSpPr>
        <dsp:cNvPr id="0" name=""/>
        <dsp:cNvSpPr/>
      </dsp:nvSpPr>
      <dsp:spPr>
        <a:xfrm>
          <a:off x="335597" y="2115869"/>
          <a:ext cx="4698365" cy="1151280"/>
        </a:xfrm>
        <a:prstGeom prst="roundRect">
          <a:avLst/>
        </a:prstGeom>
        <a:solidFill>
          <a:schemeClr val="accent5">
            <a:hueOff val="11178319"/>
            <a:satOff val="-9634"/>
            <a:lumOff val="12746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587" tIns="0" rIns="177587" bIns="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900" kern="1200"/>
            <a:t>Draai Alpine</a:t>
          </a:r>
          <a:endParaRPr lang="en-US" sz="3900" kern="1200"/>
        </a:p>
      </dsp:txBody>
      <dsp:txXfrm>
        <a:off x="391798" y="2172070"/>
        <a:ext cx="4585963" cy="1038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10/19/2018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10/19/2018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2">
            <a:extLst>
              <a:ext uri="{FF2B5EF4-FFF2-40B4-BE49-F238E27FC236}">
                <a16:creationId xmlns:a16="http://schemas.microsoft.com/office/drawing/2014/main" id="{130E94B5-6B03-4C6D-A886-D92083B3E5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4">
            <a:extLst>
              <a:ext uri="{FF2B5EF4-FFF2-40B4-BE49-F238E27FC236}">
                <a16:creationId xmlns:a16="http://schemas.microsoft.com/office/drawing/2014/main" id="{597B8231-6339-4326-9EE6-D2F78558E2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57974"/>
            <a:ext cx="11707367" cy="25380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F83849-1D51-4209-84A3-6F019C49B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3908245"/>
            <a:ext cx="10210862" cy="1326227"/>
          </a:xfrm>
        </p:spPr>
        <p:txBody>
          <a:bodyPr>
            <a:normAutofit/>
          </a:bodyPr>
          <a:lstStyle/>
          <a:p>
            <a:r>
              <a:rPr lang="nl-NL" dirty="0"/>
              <a:t>Docker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69359C8-0749-45FF-9D34-5C56A868F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5234473"/>
            <a:ext cx="10180696" cy="667414"/>
          </a:xfrm>
        </p:spPr>
        <p:txBody>
          <a:bodyPr>
            <a:normAutofit/>
          </a:bodyPr>
          <a:lstStyle/>
          <a:p>
            <a:r>
              <a:rPr lang="nl-NL" dirty="0"/>
              <a:t>Wat je er mee kan doen en waarom het zo handig is. </a:t>
            </a:r>
          </a:p>
          <a:p>
            <a:endParaRPr lang="nl-NL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7193545-BDBE-46BA-AA2D-A19C8DFB4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649" y="597021"/>
            <a:ext cx="10759717" cy="2557637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9910354" y="631465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Jeroen de Neef</a:t>
            </a:r>
          </a:p>
        </p:txBody>
      </p:sp>
    </p:spTree>
    <p:extLst>
      <p:ext uri="{BB962C8B-B14F-4D97-AF65-F5344CB8AC3E}">
        <p14:creationId xmlns:p14="http://schemas.microsoft.com/office/powerpoint/2010/main" val="3527835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E89E4-5A0A-4F0B-9F02-8CC3A82F2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038177"/>
          </a:xfrm>
        </p:spPr>
        <p:txBody>
          <a:bodyPr anchor="b">
            <a:normAutofit/>
          </a:bodyPr>
          <a:lstStyle/>
          <a:p>
            <a:r>
              <a:rPr lang="nl-NL" sz="2400"/>
              <a:t>Docker Hub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E04EF8-5C67-45A5-AF4A-92D2217F2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20" y="2162014"/>
            <a:ext cx="2947482" cy="3744264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Veel bekende software pakketten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Korte guides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Up-to-date software</a:t>
            </a:r>
          </a:p>
        </p:txBody>
      </p:sp>
      <p:pic>
        <p:nvPicPr>
          <p:cNvPr id="5" name="Afbeelding 4" descr="Afbeelding met tekst, kaart&#10;&#10;Beschrijving is gegenereerd met zeer hoge betrouwbaarheid">
            <a:extLst>
              <a:ext uri="{FF2B5EF4-FFF2-40B4-BE49-F238E27FC236}">
                <a16:creationId xmlns:a16="http://schemas.microsoft.com/office/drawing/2014/main" id="{6C942CC3-070C-4B36-BB23-9663173FA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897" y="1730021"/>
            <a:ext cx="7772401" cy="338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00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4FD213-2219-41CD-900C-B3A92705A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nl-NL" dirty="0" err="1"/>
              <a:t>Dockerfile</a:t>
            </a:r>
            <a:endParaRPr lang="nl-NL" dirty="0"/>
          </a:p>
        </p:txBody>
      </p:sp>
      <p:sp>
        <p:nvSpPr>
          <p:cNvPr id="49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0" name="Tijdelijke aanduiding voor inhoud 2">
            <a:extLst>
              <a:ext uri="{FF2B5EF4-FFF2-40B4-BE49-F238E27FC236}">
                <a16:creationId xmlns:a16="http://schemas.microsoft.com/office/drawing/2014/main" id="{ADDF76CC-4007-4DA8-A444-E157605FA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Gemakkelijk images bouwen</a:t>
            </a:r>
          </a:p>
          <a:p>
            <a:pPr lvl="1"/>
            <a:r>
              <a:rPr lang="nl-NL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docker</a:t>
            </a:r>
            <a:r>
              <a:rPr lang="nl-NL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build</a:t>
            </a:r>
            <a:r>
              <a:rPr lang="nl-NL" sz="2400" dirty="0">
                <a:solidFill>
                  <a:srgbClr val="000000"/>
                </a:solidFill>
                <a:latin typeface="Consolas" panose="020B0609020204030204" pitchFamily="49" charset="0"/>
              </a:rPr>
              <a:t> .</a:t>
            </a:r>
          </a:p>
          <a:p>
            <a:r>
              <a:rPr lang="nl-NL" dirty="0">
                <a:solidFill>
                  <a:srgbClr val="000000"/>
                </a:solidFill>
              </a:rPr>
              <a:t>Kleine bestanden</a:t>
            </a:r>
          </a:p>
          <a:p>
            <a:r>
              <a:rPr lang="nl-NL" dirty="0">
                <a:solidFill>
                  <a:srgbClr val="000000"/>
                </a:solidFill>
              </a:rPr>
              <a:t>Makkelijk delen</a:t>
            </a:r>
          </a:p>
        </p:txBody>
      </p:sp>
    </p:spTree>
    <p:extLst>
      <p:ext uri="{BB962C8B-B14F-4D97-AF65-F5344CB8AC3E}">
        <p14:creationId xmlns:p14="http://schemas.microsoft.com/office/powerpoint/2010/main" val="1502455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70FA6E4C-A229-4AAB-AD71-EF8E74A0B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1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5FA4AE-DA3D-4B70-80F2-62BF7616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nl-NL"/>
              <a:t>Opslag en networking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F1BF08-06DF-43E8-B460-C7172E4C8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761999"/>
            <a:ext cx="3585891" cy="5333999"/>
          </a:xfrm>
        </p:spPr>
        <p:txBody>
          <a:bodyPr>
            <a:normAutofit/>
          </a:bodyPr>
          <a:lstStyle/>
          <a:p>
            <a:r>
              <a:rPr lang="nl-NL" dirty="0"/>
              <a:t>Opslag kan op</a:t>
            </a:r>
          </a:p>
          <a:p>
            <a:pPr lvl="1"/>
            <a:r>
              <a:rPr lang="nl-NL" dirty="0"/>
              <a:t>Het filesystem</a:t>
            </a:r>
          </a:p>
          <a:p>
            <a:pPr lvl="1"/>
            <a:r>
              <a:rPr lang="nl-NL"/>
              <a:t>In “images”</a:t>
            </a:r>
          </a:p>
          <a:p>
            <a:pPr lvl="1"/>
            <a:r>
              <a:rPr lang="nl-NL"/>
              <a:t>Tijdelijke opslag (memory)</a:t>
            </a:r>
          </a:p>
          <a:p>
            <a:endParaRPr lang="nl-NL" dirty="0"/>
          </a:p>
          <a:p>
            <a:r>
              <a:rPr lang="nl-NL" dirty="0"/>
              <a:t>Networking</a:t>
            </a:r>
          </a:p>
          <a:p>
            <a:pPr lvl="1"/>
            <a:r>
              <a:rPr lang="nl-NL" dirty="0"/>
              <a:t>Portforward</a:t>
            </a:r>
          </a:p>
          <a:p>
            <a:pPr lvl="1"/>
            <a:r>
              <a:rPr lang="nl-NL" dirty="0"/>
              <a:t>Bind </a:t>
            </a:r>
            <a:r>
              <a:rPr lang="nl-NL" dirty="0" err="1"/>
              <a:t>to</a:t>
            </a:r>
            <a:r>
              <a:rPr lang="nl-NL" dirty="0"/>
              <a:t> IP </a:t>
            </a:r>
            <a:r>
              <a:rPr lang="nl-NL" dirty="0" err="1"/>
              <a:t>address</a:t>
            </a:r>
            <a:endParaRPr lang="nl-NL" dirty="0"/>
          </a:p>
          <a:p>
            <a:pPr lvl="1"/>
            <a:endParaRPr lang="nl-NL" dirty="0"/>
          </a:p>
        </p:txBody>
      </p:sp>
      <p:pic>
        <p:nvPicPr>
          <p:cNvPr id="1028" name="Picture 4" descr="https://www.networkcomputing.com/sites/default/files/resources/nwc/docker-3.jpg">
            <a:extLst>
              <a:ext uri="{FF2B5EF4-FFF2-40B4-BE49-F238E27FC236}">
                <a16:creationId xmlns:a16="http://schemas.microsoft.com/office/drawing/2014/main" id="{BC529C72-83E8-49A2-A2C4-A7B9088BC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20" y="3760835"/>
            <a:ext cx="3617432" cy="151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ocs.docker.com/storage/images/types-of-mounts-volume.png">
            <a:extLst>
              <a:ext uri="{FF2B5EF4-FFF2-40B4-BE49-F238E27FC236}">
                <a16:creationId xmlns:a16="http://schemas.microsoft.com/office/drawing/2014/main" id="{2FC83D10-82F5-469C-B2F7-37DBACF6B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20" y="1123837"/>
            <a:ext cx="3617432" cy="183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629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581FCA-B840-4D6C-8907-06C7539EB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038177"/>
          </a:xfrm>
        </p:spPr>
        <p:txBody>
          <a:bodyPr anchor="b">
            <a:normAutofit/>
          </a:bodyPr>
          <a:lstStyle/>
          <a:p>
            <a:r>
              <a:rPr lang="nl-NL" sz="2400"/>
              <a:t>docker-compose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D712C8-FFD8-48AC-ADD0-E60B6EF7E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20" y="2162014"/>
            <a:ext cx="2947482" cy="3744264"/>
          </a:xfrm>
        </p:spPr>
        <p:txBody>
          <a:bodyPr anchor="t">
            <a:normAutofit/>
          </a:bodyPr>
          <a:lstStyle/>
          <a:p>
            <a:r>
              <a:rPr lang="nl-NL" sz="1600">
                <a:solidFill>
                  <a:schemeClr val="bg1"/>
                </a:solidFill>
              </a:rPr>
              <a:t>Meerdere containers</a:t>
            </a:r>
          </a:p>
          <a:p>
            <a:r>
              <a:rPr lang="nl-NL" sz="1600">
                <a:solidFill>
                  <a:schemeClr val="bg1"/>
                </a:solidFill>
              </a:rPr>
              <a:t>Start containers</a:t>
            </a:r>
          </a:p>
          <a:p>
            <a:r>
              <a:rPr lang="nl-NL" sz="1600">
                <a:solidFill>
                  <a:schemeClr val="bg1"/>
                </a:solidFill>
              </a:rPr>
              <a:t>Configureer</a:t>
            </a:r>
          </a:p>
          <a:p>
            <a:pPr lvl="1"/>
            <a:r>
              <a:rPr lang="nl-NL" sz="1600">
                <a:solidFill>
                  <a:schemeClr val="bg1"/>
                </a:solidFill>
              </a:rPr>
              <a:t>Containers</a:t>
            </a:r>
          </a:p>
          <a:p>
            <a:pPr lvl="1"/>
            <a:r>
              <a:rPr lang="nl-NL" sz="1600">
                <a:solidFill>
                  <a:schemeClr val="bg1"/>
                </a:solidFill>
              </a:rPr>
              <a:t>Networking</a:t>
            </a:r>
          </a:p>
          <a:p>
            <a:pPr lvl="1"/>
            <a:r>
              <a:rPr lang="nl-NL" sz="1600">
                <a:solidFill>
                  <a:schemeClr val="bg1"/>
                </a:solidFill>
              </a:rPr>
              <a:t>Storage</a:t>
            </a:r>
          </a:p>
          <a:p>
            <a:pPr lvl="1"/>
            <a:endParaRPr lang="nl-NL" sz="1600">
              <a:solidFill>
                <a:schemeClr val="bg1"/>
              </a:solidFill>
            </a:endParaRPr>
          </a:p>
        </p:txBody>
      </p:sp>
      <p:pic>
        <p:nvPicPr>
          <p:cNvPr id="3074" name="Picture 2" descr="https://static.kinamo.be/upload/sync/headerimg/docker-compose-environment-kinamo.png">
            <a:extLst>
              <a:ext uri="{FF2B5EF4-FFF2-40B4-BE49-F238E27FC236}">
                <a16:creationId xmlns:a16="http://schemas.microsoft.com/office/drawing/2014/main" id="{1E4FA0AA-792B-4CD6-B005-8BAE3DD33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1781175"/>
            <a:ext cx="837247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74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92F9E5-5B28-4104-9CDF-100EE9D85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F4A3EBA2-184A-4C53-80BF-FB3A6AC355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8008542" cy="53309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38EFCD-B361-4EDD-A82E-EF6FE99C1B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6729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1E7F30-3BA3-4C10-BE9C-C6798721A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648" y="1123837"/>
            <a:ext cx="2947482" cy="4601183"/>
          </a:xfrm>
        </p:spPr>
        <p:txBody>
          <a:bodyPr>
            <a:normAutofit/>
          </a:bodyPr>
          <a:lstStyle/>
          <a:p>
            <a:r>
              <a:rPr lang="nl-NL" dirty="0"/>
              <a:t>Inleiding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5DB082-BCCB-4994-AEE1-EF25FDAC8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406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F782D2C4-ED0C-4CC1-8E55-FFA96AC16C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917820"/>
              </p:ext>
            </p:extLst>
          </p:nvPr>
        </p:nvGraphicFramePr>
        <p:xfrm>
          <a:off x="650875" y="1425575"/>
          <a:ext cx="6711950" cy="4021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0022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07A80B-379C-4E19-88DD-6F4E3683F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nl-NL"/>
              <a:t>Nadelen van Full-Virtualization</a:t>
            </a:r>
            <a:endParaRPr lang="nl-N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E09997-55CA-4724-AA94-E75250067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Overhead</a:t>
            </a:r>
          </a:p>
          <a:p>
            <a:pPr lvl="1"/>
            <a:r>
              <a:rPr lang="nl-NL" dirty="0">
                <a:solidFill>
                  <a:srgbClr val="000000"/>
                </a:solidFill>
              </a:rPr>
              <a:t>Mogelijk verspilde RAM</a:t>
            </a:r>
          </a:p>
          <a:p>
            <a:pPr lvl="1"/>
            <a:r>
              <a:rPr lang="nl-NL" dirty="0">
                <a:solidFill>
                  <a:srgbClr val="000000"/>
                </a:solidFill>
              </a:rPr>
              <a:t>Mogelijk verspilde opslag</a:t>
            </a:r>
          </a:p>
          <a:p>
            <a:pPr lvl="1"/>
            <a:r>
              <a:rPr lang="nl-NL" dirty="0">
                <a:solidFill>
                  <a:srgbClr val="000000"/>
                </a:solidFill>
              </a:rPr>
              <a:t>Mogelijk verspilde CPU </a:t>
            </a:r>
            <a:r>
              <a:rPr lang="nl-NL" dirty="0" err="1">
                <a:solidFill>
                  <a:srgbClr val="000000"/>
                </a:solidFill>
              </a:rPr>
              <a:t>cycles</a:t>
            </a:r>
            <a:endParaRPr lang="nl-NL" dirty="0">
              <a:solidFill>
                <a:srgbClr val="000000"/>
              </a:solidFill>
            </a:endParaRPr>
          </a:p>
          <a:p>
            <a:pPr lvl="1"/>
            <a:r>
              <a:rPr lang="nl-NL" dirty="0">
                <a:solidFill>
                  <a:srgbClr val="000000"/>
                </a:solidFill>
              </a:rPr>
              <a:t>Geen gedeelde basis images.</a:t>
            </a:r>
          </a:p>
          <a:p>
            <a:pPr lvl="2"/>
            <a:r>
              <a:rPr lang="nl-NL" dirty="0">
                <a:solidFill>
                  <a:srgbClr val="000000"/>
                </a:solidFill>
              </a:rPr>
              <a:t>Hardware wordt </a:t>
            </a:r>
            <a:r>
              <a:rPr lang="nl-NL" dirty="0" err="1">
                <a:solidFill>
                  <a:srgbClr val="000000"/>
                </a:solidFill>
              </a:rPr>
              <a:t>gevirtualiseerd</a:t>
            </a:r>
            <a:endParaRPr lang="nl-NL" dirty="0">
              <a:solidFill>
                <a:srgbClr val="000000"/>
              </a:solidFill>
            </a:endParaRPr>
          </a:p>
          <a:p>
            <a:pPr lvl="2"/>
            <a:r>
              <a:rPr lang="nl-NL" dirty="0" err="1">
                <a:solidFill>
                  <a:srgbClr val="000000"/>
                </a:solidFill>
              </a:rPr>
              <a:t>Kernel</a:t>
            </a:r>
            <a:r>
              <a:rPr lang="nl-NL" dirty="0">
                <a:solidFill>
                  <a:srgbClr val="000000"/>
                </a:solidFill>
              </a:rPr>
              <a:t> wordt </a:t>
            </a:r>
            <a:r>
              <a:rPr lang="nl-NL" dirty="0" err="1">
                <a:solidFill>
                  <a:srgbClr val="000000"/>
                </a:solidFill>
              </a:rPr>
              <a:t>gevirtualiseerd</a:t>
            </a:r>
            <a:endParaRPr lang="nl-NL" dirty="0">
              <a:solidFill>
                <a:srgbClr val="000000"/>
              </a:solidFill>
            </a:endParaRPr>
          </a:p>
          <a:p>
            <a:r>
              <a:rPr lang="nl-NL" dirty="0">
                <a:solidFill>
                  <a:srgbClr val="000000"/>
                </a:solidFill>
              </a:rPr>
              <a:t>Lastig alles te updaten</a:t>
            </a:r>
          </a:p>
        </p:txBody>
      </p:sp>
    </p:spTree>
    <p:extLst>
      <p:ext uri="{BB962C8B-B14F-4D97-AF65-F5344CB8AC3E}">
        <p14:creationId xmlns:p14="http://schemas.microsoft.com/office/powerpoint/2010/main" val="1114772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1D3EC9-7A61-4496-8797-4A9EB28C5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nl-NL" dirty="0"/>
              <a:t>Voordelen van Docker en para-virtualisatie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9715FC-5F79-4EE5-B328-1E29707C5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Veel resources zijn gedeeld</a:t>
            </a:r>
          </a:p>
          <a:p>
            <a:pPr lvl="1"/>
            <a:r>
              <a:rPr lang="nl-NL" dirty="0">
                <a:solidFill>
                  <a:srgbClr val="000000"/>
                </a:solidFill>
              </a:rPr>
              <a:t>Meerdere containers kunnen dezelfde image draaien</a:t>
            </a:r>
          </a:p>
          <a:p>
            <a:pPr lvl="1"/>
            <a:r>
              <a:rPr lang="nl-NL" dirty="0">
                <a:solidFill>
                  <a:srgbClr val="000000"/>
                </a:solidFill>
              </a:rPr>
              <a:t>Je draait op een </a:t>
            </a:r>
            <a:r>
              <a:rPr lang="nl-NL" dirty="0" err="1">
                <a:solidFill>
                  <a:srgbClr val="000000"/>
                </a:solidFill>
              </a:rPr>
              <a:t>kernel</a:t>
            </a:r>
            <a:endParaRPr lang="nl-NL" dirty="0">
              <a:solidFill>
                <a:srgbClr val="000000"/>
              </a:solidFill>
            </a:endParaRPr>
          </a:p>
          <a:p>
            <a:pPr lvl="2"/>
            <a:r>
              <a:rPr lang="nl-NL" dirty="0">
                <a:solidFill>
                  <a:srgbClr val="000000"/>
                </a:solidFill>
              </a:rPr>
              <a:t>Geen hardware virtualisatie</a:t>
            </a:r>
          </a:p>
          <a:p>
            <a:pPr lvl="2"/>
            <a:r>
              <a:rPr lang="nl-NL" dirty="0">
                <a:solidFill>
                  <a:srgbClr val="000000"/>
                </a:solidFill>
              </a:rPr>
              <a:t>Geen </a:t>
            </a:r>
            <a:r>
              <a:rPr lang="nl-NL" dirty="0" err="1">
                <a:solidFill>
                  <a:srgbClr val="000000"/>
                </a:solidFill>
              </a:rPr>
              <a:t>kernel</a:t>
            </a:r>
            <a:r>
              <a:rPr lang="nl-NL" dirty="0">
                <a:solidFill>
                  <a:srgbClr val="000000"/>
                </a:solidFill>
              </a:rPr>
              <a:t> virtualisatie</a:t>
            </a:r>
          </a:p>
          <a:p>
            <a:pPr lvl="2"/>
            <a:r>
              <a:rPr lang="nl-NL" dirty="0">
                <a:solidFill>
                  <a:srgbClr val="000000"/>
                </a:solidFill>
              </a:rPr>
              <a:t>Veel verschillende Operating Systems</a:t>
            </a:r>
          </a:p>
          <a:p>
            <a:r>
              <a:rPr lang="nl-NL" dirty="0">
                <a:solidFill>
                  <a:srgbClr val="000000"/>
                </a:solidFill>
              </a:rPr>
              <a:t>Makkelijk te updaten</a:t>
            </a:r>
          </a:p>
        </p:txBody>
      </p:sp>
    </p:spTree>
    <p:extLst>
      <p:ext uri="{BB962C8B-B14F-4D97-AF65-F5344CB8AC3E}">
        <p14:creationId xmlns:p14="http://schemas.microsoft.com/office/powerpoint/2010/main" val="2482365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2" descr="https://i.ytimg.com/vi/TvnZTi_gaNc/maxresdefault.jpg">
            <a:extLst>
              <a:ext uri="{FF2B5EF4-FFF2-40B4-BE49-F238E27FC236}">
                <a16:creationId xmlns:a16="http://schemas.microsoft.com/office/drawing/2014/main" id="{D6062F50-4BA0-4040-A5F5-E71BE200BD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388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5492F9E5-5B28-4104-9CDF-100EE9D85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F4A3EBA2-184A-4C53-80BF-FB3A6AC355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8008542" cy="53309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7438EFCD-B361-4EDD-A82E-EF6FE99C1B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6729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0368A4-E9FB-4096-B7CE-D1A368750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648" y="1123837"/>
            <a:ext cx="2947482" cy="4601183"/>
          </a:xfrm>
        </p:spPr>
        <p:txBody>
          <a:bodyPr>
            <a:normAutofit/>
          </a:bodyPr>
          <a:lstStyle/>
          <a:p>
            <a:r>
              <a:rPr lang="nl-NL" sz="3300"/>
              <a:t>Inhoudsopgave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5DB082-BCCB-4994-AEE1-EF25FDAC8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406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5CF8592E-0FCD-4010-BAE5-EC39E33F07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770006"/>
              </p:ext>
            </p:extLst>
          </p:nvPr>
        </p:nvGraphicFramePr>
        <p:xfrm>
          <a:off x="650875" y="1425575"/>
          <a:ext cx="6711950" cy="4021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8366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92F9E5-5B28-4104-9CDF-100EE9D85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A3EBA2-184A-4C53-80BF-FB3A6AC355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8008542" cy="53309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38EFCD-B361-4EDD-A82E-EF6FE99C1B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6729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366888-8759-428E-A1A9-DF7C52424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648" y="1123837"/>
            <a:ext cx="2947482" cy="4601183"/>
          </a:xfrm>
        </p:spPr>
        <p:txBody>
          <a:bodyPr>
            <a:normAutofit/>
          </a:bodyPr>
          <a:lstStyle/>
          <a:p>
            <a:r>
              <a:rPr lang="nl-NL" dirty="0"/>
              <a:t>Basisinteractie</a:t>
            </a:r>
            <a:br>
              <a:rPr lang="nl-NL" dirty="0"/>
            </a:br>
            <a:r>
              <a:rPr lang="nl-NL" dirty="0"/>
              <a:t>Containers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5DB082-BCCB-4994-AEE1-EF25FDAC8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406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1A67919A-517B-441F-B491-EB43A60B8A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80641"/>
              </p:ext>
            </p:extLst>
          </p:nvPr>
        </p:nvGraphicFramePr>
        <p:xfrm>
          <a:off x="650875" y="1425575"/>
          <a:ext cx="6711950" cy="4021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1518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159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077EC49-FB70-421C-B44B-B63DCFE0C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9131" y="771434"/>
            <a:ext cx="10093739" cy="527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33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D1034-F3E7-41E9-9E2A-1E620DFB2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2018-10-11_17-03-03">
            <a:hlinkClick r:id="" action="ppaction://media"/>
            <a:extLst>
              <a:ext uri="{FF2B5EF4-FFF2-40B4-BE49-F238E27FC236}">
                <a16:creationId xmlns:a16="http://schemas.microsoft.com/office/drawing/2014/main" id="{9E303ACA-0008-4850-B87B-F4817AFDADA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5003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164</Words>
  <Application>Microsoft Office PowerPoint</Application>
  <PresentationFormat>Breedbeeld</PresentationFormat>
  <Paragraphs>63</Paragraphs>
  <Slides>14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Consolas</vt:lpstr>
      <vt:lpstr>Corbel</vt:lpstr>
      <vt:lpstr>Wingdings 2</vt:lpstr>
      <vt:lpstr>Frame</vt:lpstr>
      <vt:lpstr>Docker</vt:lpstr>
      <vt:lpstr>Inleiding</vt:lpstr>
      <vt:lpstr>Nadelen van Full-Virtualization</vt:lpstr>
      <vt:lpstr>Voordelen van Docker en para-virtualisatie</vt:lpstr>
      <vt:lpstr>PowerPoint-presentatie</vt:lpstr>
      <vt:lpstr>Inhoudsopgave</vt:lpstr>
      <vt:lpstr>Basisinteractie Containers</vt:lpstr>
      <vt:lpstr>PowerPoint-presentatie</vt:lpstr>
      <vt:lpstr>PowerPoint-presentatie</vt:lpstr>
      <vt:lpstr>Docker Hub</vt:lpstr>
      <vt:lpstr>Dockerfile</vt:lpstr>
      <vt:lpstr>PowerPoint-presentatie</vt:lpstr>
      <vt:lpstr>Opslag en networking</vt:lpstr>
      <vt:lpstr>docker-compose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Docker</dc:title>
  <dc:creator>Jeroen</dc:creator>
  <cp:lastModifiedBy>Barry Voeten</cp:lastModifiedBy>
  <cp:revision>2</cp:revision>
  <dcterms:created xsi:type="dcterms:W3CDTF">2018-10-12T11:34:39Z</dcterms:created>
  <dcterms:modified xsi:type="dcterms:W3CDTF">2018-10-19T08:52:03Z</dcterms:modified>
</cp:coreProperties>
</file>